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5" r:id="rId10"/>
    <p:sldId id="267" r:id="rId11"/>
    <p:sldId id="266" r:id="rId12"/>
    <p:sldId id="268" r:id="rId13"/>
    <p:sldId id="271" r:id="rId14"/>
    <p:sldId id="272" r:id="rId15"/>
    <p:sldId id="269" r:id="rId16"/>
    <p:sldId id="270" r:id="rId17"/>
    <p:sldId id="273" r:id="rId18"/>
    <p:sldId id="274" r:id="rId19"/>
    <p:sldId id="275" r:id="rId20"/>
    <p:sldId id="276" r:id="rId21"/>
    <p:sldId id="277" r:id="rId22"/>
    <p:sldId id="264" r:id="rId23"/>
    <p:sldId id="278" r:id="rId24"/>
    <p:sldId id="284" r:id="rId25"/>
    <p:sldId id="279" r:id="rId26"/>
    <p:sldId id="280" r:id="rId27"/>
    <p:sldId id="281" r:id="rId28"/>
    <p:sldId id="282" r:id="rId29"/>
    <p:sldId id="291" r:id="rId30"/>
    <p:sldId id="283" r:id="rId31"/>
    <p:sldId id="285" r:id="rId32"/>
    <p:sldId id="286" r:id="rId33"/>
    <p:sldId id="287" r:id="rId34"/>
    <p:sldId id="289" r:id="rId35"/>
    <p:sldId id="292" r:id="rId36"/>
    <p:sldId id="293" r:id="rId37"/>
    <p:sldId id="290" r:id="rId38"/>
    <p:sldId id="288" r:id="rId39"/>
  </p:sldIdLst>
  <p:sldSz cx="12192000" cy="6858000"/>
  <p:notesSz cx="6794500" cy="99822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7A2E"/>
    <a:srgbClr val="ED7D31"/>
    <a:srgbClr val="5199CC"/>
    <a:srgbClr val="EDAF13"/>
    <a:srgbClr val="84B4EA"/>
    <a:srgbClr val="0F70B8"/>
    <a:srgbClr val="575656"/>
    <a:srgbClr val="5B5959"/>
    <a:srgbClr val="464444"/>
    <a:srgbClr val="312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DE6C0A-D8DD-47AB-8FB5-68D937FFBCD4}" v="341" dt="2020-12-03T14:20:01.031"/>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095" autoAdjust="0"/>
    <p:restoredTop sz="87304" autoAdjust="0"/>
  </p:normalViewPr>
  <p:slideViewPr>
    <p:cSldViewPr snapToGrid="0">
      <p:cViewPr varScale="1">
        <p:scale>
          <a:sx n="83" d="100"/>
          <a:sy n="83" d="100"/>
        </p:scale>
        <p:origin x="60" y="1392"/>
      </p:cViewPr>
      <p:guideLst>
        <p:guide pos="3840"/>
        <p:guide orient="horz" pos="2160"/>
      </p:guideLst>
    </p:cSldViewPr>
  </p:slideViewPr>
  <p:outlineViewPr>
    <p:cViewPr>
      <p:scale>
        <a:sx n="33" d="100"/>
        <a:sy n="33" d="100"/>
      </p:scale>
      <p:origin x="0" y="-10098"/>
    </p:cViewPr>
  </p:outlin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 Sperl" userId="4af139c36cd33df3" providerId="LiveId" clId="{011B28DB-4C12-45EC-90E7-E0338F144D2C}"/>
    <pc:docChg chg="undo custSel addSld delSld modSld sldOrd addSection delSection modSection">
      <pc:chgData name="Christoph Sperl" userId="4af139c36cd33df3" providerId="LiveId" clId="{011B28DB-4C12-45EC-90E7-E0338F144D2C}" dt="2020-11-23T15:58:41.454" v="1783" actId="2696"/>
      <pc:docMkLst>
        <pc:docMk/>
      </pc:docMkLst>
      <pc:sldChg chg="modSp">
        <pc:chgData name="Christoph Sperl" userId="4af139c36cd33df3" providerId="LiveId" clId="{011B28DB-4C12-45EC-90E7-E0338F144D2C}" dt="2020-11-23T14:51:12.686" v="137" actId="20577"/>
        <pc:sldMkLst>
          <pc:docMk/>
          <pc:sldMk cId="4263856224" sldId="256"/>
        </pc:sldMkLst>
        <pc:spChg chg="mod">
          <ac:chgData name="Christoph Sperl" userId="4af139c36cd33df3" providerId="LiveId" clId="{011B28DB-4C12-45EC-90E7-E0338F144D2C}" dt="2020-11-23T14:51:12.686" v="137" actId="20577"/>
          <ac:spMkLst>
            <pc:docMk/>
            <pc:sldMk cId="4263856224" sldId="256"/>
            <ac:spMk id="7" creationId="{BEC04877-8CD7-42F7-85BB-CEEA585ABD2D}"/>
          </ac:spMkLst>
        </pc:spChg>
      </pc:sldChg>
      <pc:sldChg chg="addSp delSp modSp ord modAnim">
        <pc:chgData name="Christoph Sperl" userId="4af139c36cd33df3" providerId="LiveId" clId="{011B28DB-4C12-45EC-90E7-E0338F144D2C}" dt="2020-11-23T15:33:47.403" v="888" actId="20577"/>
        <pc:sldMkLst>
          <pc:docMk/>
          <pc:sldMk cId="2173712349" sldId="257"/>
        </pc:sldMkLst>
        <pc:spChg chg="mod">
          <ac:chgData name="Christoph Sperl" userId="4af139c36cd33df3" providerId="LiveId" clId="{011B28DB-4C12-45EC-90E7-E0338F144D2C}" dt="2020-11-23T15:33:47.403" v="888" actId="20577"/>
          <ac:spMkLst>
            <pc:docMk/>
            <pc:sldMk cId="2173712349" sldId="257"/>
            <ac:spMk id="3" creationId="{83B340E0-A017-44AB-9A2C-BD8152796EF6}"/>
          </ac:spMkLst>
        </pc:spChg>
        <pc:spChg chg="add del mod">
          <ac:chgData name="Christoph Sperl" userId="4af139c36cd33df3" providerId="LiveId" clId="{011B28DB-4C12-45EC-90E7-E0338F144D2C}" dt="2020-11-23T14:48:01.856" v="62" actId="767"/>
          <ac:spMkLst>
            <pc:docMk/>
            <pc:sldMk cId="2173712349" sldId="257"/>
            <ac:spMk id="4" creationId="{95489FA7-7A39-43D3-8B6B-041125B01035}"/>
          </ac:spMkLst>
        </pc:spChg>
      </pc:sldChg>
      <pc:sldChg chg="modSp add">
        <pc:chgData name="Christoph Sperl" userId="4af139c36cd33df3" providerId="LiveId" clId="{011B28DB-4C12-45EC-90E7-E0338F144D2C}" dt="2020-11-23T15:33:22.922" v="860" actId="6549"/>
        <pc:sldMkLst>
          <pc:docMk/>
          <pc:sldMk cId="469033225" sldId="258"/>
        </pc:sldMkLst>
        <pc:spChg chg="mod">
          <ac:chgData name="Christoph Sperl" userId="4af139c36cd33df3" providerId="LiveId" clId="{011B28DB-4C12-45EC-90E7-E0338F144D2C}" dt="2020-11-23T14:54:22.129" v="329"/>
          <ac:spMkLst>
            <pc:docMk/>
            <pc:sldMk cId="469033225" sldId="258"/>
            <ac:spMk id="2" creationId="{ADDBF892-8358-4F9F-B991-0CB65D0E884F}"/>
          </ac:spMkLst>
        </pc:spChg>
        <pc:spChg chg="mod">
          <ac:chgData name="Christoph Sperl" userId="4af139c36cd33df3" providerId="LiveId" clId="{011B28DB-4C12-45EC-90E7-E0338F144D2C}" dt="2020-11-23T15:33:22.922" v="860" actId="6549"/>
          <ac:spMkLst>
            <pc:docMk/>
            <pc:sldMk cId="469033225" sldId="258"/>
            <ac:spMk id="3" creationId="{7EE754BD-7F2F-4E66-BE89-AE89BD2E3D89}"/>
          </ac:spMkLst>
        </pc:spChg>
      </pc:sldChg>
      <pc:sldChg chg="del">
        <pc:chgData name="Christoph Sperl" userId="4af139c36cd33df3" providerId="LiveId" clId="{011B28DB-4C12-45EC-90E7-E0338F144D2C}" dt="2020-11-23T14:47:10.923" v="14" actId="2696"/>
        <pc:sldMkLst>
          <pc:docMk/>
          <pc:sldMk cId="2861709823" sldId="258"/>
        </pc:sldMkLst>
      </pc:sldChg>
      <pc:sldChg chg="modSp add">
        <pc:chgData name="Christoph Sperl" userId="4af139c36cd33df3" providerId="LiveId" clId="{011B28DB-4C12-45EC-90E7-E0338F144D2C}" dt="2020-11-23T15:16:25.470" v="811" actId="20577"/>
        <pc:sldMkLst>
          <pc:docMk/>
          <pc:sldMk cId="1548957766" sldId="259"/>
        </pc:sldMkLst>
        <pc:spChg chg="mod">
          <ac:chgData name="Christoph Sperl" userId="4af139c36cd33df3" providerId="LiveId" clId="{011B28DB-4C12-45EC-90E7-E0338F144D2C}" dt="2020-11-23T14:57:16.524" v="425" actId="20577"/>
          <ac:spMkLst>
            <pc:docMk/>
            <pc:sldMk cId="1548957766" sldId="259"/>
            <ac:spMk id="2" creationId="{F97DDF42-19AB-4F03-9F70-7E326D922E2A}"/>
          </ac:spMkLst>
        </pc:spChg>
        <pc:spChg chg="mod">
          <ac:chgData name="Christoph Sperl" userId="4af139c36cd33df3" providerId="LiveId" clId="{011B28DB-4C12-45EC-90E7-E0338F144D2C}" dt="2020-11-23T15:16:25.470" v="811" actId="20577"/>
          <ac:spMkLst>
            <pc:docMk/>
            <pc:sldMk cId="1548957766" sldId="259"/>
            <ac:spMk id="3" creationId="{37664834-80A3-49A6-8CCD-5F509731CC06}"/>
          </ac:spMkLst>
        </pc:spChg>
      </pc:sldChg>
      <pc:sldChg chg="del">
        <pc:chgData name="Christoph Sperl" userId="4af139c36cd33df3" providerId="LiveId" clId="{011B28DB-4C12-45EC-90E7-E0338F144D2C}" dt="2020-11-23T14:47:10.600" v="4" actId="2696"/>
        <pc:sldMkLst>
          <pc:docMk/>
          <pc:sldMk cId="1974547316" sldId="259"/>
        </pc:sldMkLst>
      </pc:sldChg>
      <pc:sldChg chg="addSp delSp modSp add modAnim">
        <pc:chgData name="Christoph Sperl" userId="4af139c36cd33df3" providerId="LiveId" clId="{011B28DB-4C12-45EC-90E7-E0338F144D2C}" dt="2020-11-23T15:10:59.456" v="797" actId="20577"/>
        <pc:sldMkLst>
          <pc:docMk/>
          <pc:sldMk cId="2908679777" sldId="260"/>
        </pc:sldMkLst>
        <pc:spChg chg="mod">
          <ac:chgData name="Christoph Sperl" userId="4af139c36cd33df3" providerId="LiveId" clId="{011B28DB-4C12-45EC-90E7-E0338F144D2C}" dt="2020-11-23T15:01:13.549" v="707" actId="20577"/>
          <ac:spMkLst>
            <pc:docMk/>
            <pc:sldMk cId="2908679777" sldId="260"/>
            <ac:spMk id="2" creationId="{4CD8FE6B-8A0E-4E10-B584-12381EA612C9}"/>
          </ac:spMkLst>
        </pc:spChg>
        <pc:spChg chg="del mod">
          <ac:chgData name="Christoph Sperl" userId="4af139c36cd33df3" providerId="LiveId" clId="{011B28DB-4C12-45EC-90E7-E0338F144D2C}" dt="2020-11-23T15:02:36.353" v="709"/>
          <ac:spMkLst>
            <pc:docMk/>
            <pc:sldMk cId="2908679777" sldId="260"/>
            <ac:spMk id="3" creationId="{A9984B3E-30CF-4DF8-92DD-222ECB0D9AC6}"/>
          </ac:spMkLst>
        </pc:spChg>
        <pc:spChg chg="add mod">
          <ac:chgData name="Christoph Sperl" userId="4af139c36cd33df3" providerId="LiveId" clId="{011B28DB-4C12-45EC-90E7-E0338F144D2C}" dt="2020-11-23T15:03:43.544" v="721" actId="20577"/>
          <ac:spMkLst>
            <pc:docMk/>
            <pc:sldMk cId="2908679777" sldId="260"/>
            <ac:spMk id="7" creationId="{B8537517-5EAE-4E12-A968-CE4FD6F9D036}"/>
          </ac:spMkLst>
        </pc:spChg>
        <pc:spChg chg="add mod">
          <ac:chgData name="Christoph Sperl" userId="4af139c36cd33df3" providerId="LiveId" clId="{011B28DB-4C12-45EC-90E7-E0338F144D2C}" dt="2020-11-23T15:04:14.404" v="733" actId="20577"/>
          <ac:spMkLst>
            <pc:docMk/>
            <pc:sldMk cId="2908679777" sldId="260"/>
            <ac:spMk id="10" creationId="{E15FCC34-7EBC-4251-89F5-FF24D78C690C}"/>
          </ac:spMkLst>
        </pc:spChg>
        <pc:spChg chg="add mod">
          <ac:chgData name="Christoph Sperl" userId="4af139c36cd33df3" providerId="LiveId" clId="{011B28DB-4C12-45EC-90E7-E0338F144D2C}" dt="2020-11-23T15:04:43.370" v="763" actId="20577"/>
          <ac:spMkLst>
            <pc:docMk/>
            <pc:sldMk cId="2908679777" sldId="260"/>
            <ac:spMk id="12" creationId="{FAFC43FA-DFBC-46A4-BFAF-697CF5E1B754}"/>
          </ac:spMkLst>
        </pc:spChg>
        <pc:spChg chg="add mod">
          <ac:chgData name="Christoph Sperl" userId="4af139c36cd33df3" providerId="LiveId" clId="{011B28DB-4C12-45EC-90E7-E0338F144D2C}" dt="2020-11-23T15:05:19.322" v="782" actId="20577"/>
          <ac:spMkLst>
            <pc:docMk/>
            <pc:sldMk cId="2908679777" sldId="260"/>
            <ac:spMk id="15" creationId="{20E06014-7A94-4B28-9B6B-B6E6203D9E31}"/>
          </ac:spMkLst>
        </pc:spChg>
        <pc:spChg chg="add mod">
          <ac:chgData name="Christoph Sperl" userId="4af139c36cd33df3" providerId="LiveId" clId="{011B28DB-4C12-45EC-90E7-E0338F144D2C}" dt="2020-11-23T15:10:59.456" v="797" actId="20577"/>
          <ac:spMkLst>
            <pc:docMk/>
            <pc:sldMk cId="2908679777" sldId="260"/>
            <ac:spMk id="18" creationId="{C2BDD1DB-FB3B-4834-B621-3CBBE01E7849}"/>
          </ac:spMkLst>
        </pc:spChg>
        <pc:picChg chg="add mod">
          <ac:chgData name="Christoph Sperl" userId="4af139c36cd33df3" providerId="LiveId" clId="{011B28DB-4C12-45EC-90E7-E0338F144D2C}" dt="2020-11-23T15:02:54.795" v="711" actId="1076"/>
          <ac:picMkLst>
            <pc:docMk/>
            <pc:sldMk cId="2908679777" sldId="260"/>
            <ac:picMk id="4" creationId="{2D205C6C-FF46-4670-A851-A6FA1EC7B91D}"/>
          </ac:picMkLst>
        </pc:picChg>
        <pc:cxnChg chg="add mod">
          <ac:chgData name="Christoph Sperl" userId="4af139c36cd33df3" providerId="LiveId" clId="{011B28DB-4C12-45EC-90E7-E0338F144D2C}" dt="2020-11-23T15:03:48.239" v="722" actId="14100"/>
          <ac:cxnSpMkLst>
            <pc:docMk/>
            <pc:sldMk cId="2908679777" sldId="260"/>
            <ac:cxnSpMk id="6" creationId="{BDCF8C1C-1734-49DA-9597-30B4457D38C4}"/>
          </ac:cxnSpMkLst>
        </pc:cxnChg>
        <pc:cxnChg chg="add mod">
          <ac:chgData name="Christoph Sperl" userId="4af139c36cd33df3" providerId="LiveId" clId="{011B28DB-4C12-45EC-90E7-E0338F144D2C}" dt="2020-11-23T15:04:08.215" v="725" actId="1076"/>
          <ac:cxnSpMkLst>
            <pc:docMk/>
            <pc:sldMk cId="2908679777" sldId="260"/>
            <ac:cxnSpMk id="9" creationId="{63A880BD-5AA6-41F6-B51D-AE665996D198}"/>
          </ac:cxnSpMkLst>
        </pc:cxnChg>
        <pc:cxnChg chg="add mod">
          <ac:chgData name="Christoph Sperl" userId="4af139c36cd33df3" providerId="LiveId" clId="{011B28DB-4C12-45EC-90E7-E0338F144D2C}" dt="2020-11-23T15:04:29.276" v="736" actId="14100"/>
          <ac:cxnSpMkLst>
            <pc:docMk/>
            <pc:sldMk cId="2908679777" sldId="260"/>
            <ac:cxnSpMk id="11" creationId="{79DA74FD-5F95-4D1A-9B18-C39DDF5155F2}"/>
          </ac:cxnSpMkLst>
        </pc:cxnChg>
        <pc:cxnChg chg="add mod">
          <ac:chgData name="Christoph Sperl" userId="4af139c36cd33df3" providerId="LiveId" clId="{011B28DB-4C12-45EC-90E7-E0338F144D2C}" dt="2020-11-23T15:05:04.325" v="766" actId="14100"/>
          <ac:cxnSpMkLst>
            <pc:docMk/>
            <pc:sldMk cId="2908679777" sldId="260"/>
            <ac:cxnSpMk id="14" creationId="{2878B123-E488-4FC7-AB56-DD7BE528BCB9}"/>
          </ac:cxnSpMkLst>
        </pc:cxnChg>
        <pc:cxnChg chg="add mod">
          <ac:chgData name="Christoph Sperl" userId="4af139c36cd33df3" providerId="LiveId" clId="{011B28DB-4C12-45EC-90E7-E0338F144D2C}" dt="2020-11-23T15:10:54.397" v="791" actId="1076"/>
          <ac:cxnSpMkLst>
            <pc:docMk/>
            <pc:sldMk cId="2908679777" sldId="260"/>
            <ac:cxnSpMk id="17" creationId="{61D0709E-14F6-44CF-B34E-9AFD588754C9}"/>
          </ac:cxnSpMkLst>
        </pc:cxnChg>
      </pc:sldChg>
      <pc:sldChg chg="del">
        <pc:chgData name="Christoph Sperl" userId="4af139c36cd33df3" providerId="LiveId" clId="{011B28DB-4C12-45EC-90E7-E0338F144D2C}" dt="2020-11-23T14:47:10.620" v="5" actId="2696"/>
        <pc:sldMkLst>
          <pc:docMk/>
          <pc:sldMk cId="3691995601" sldId="260"/>
        </pc:sldMkLst>
      </pc:sldChg>
      <pc:sldChg chg="del">
        <pc:chgData name="Christoph Sperl" userId="4af139c36cd33df3" providerId="LiveId" clId="{011B28DB-4C12-45EC-90E7-E0338F144D2C}" dt="2020-11-23T14:47:10.638" v="6" actId="2696"/>
        <pc:sldMkLst>
          <pc:docMk/>
          <pc:sldMk cId="2091873286" sldId="261"/>
        </pc:sldMkLst>
      </pc:sldChg>
      <pc:sldChg chg="addSp delSp modSp add modAnim">
        <pc:chgData name="Christoph Sperl" userId="4af139c36cd33df3" providerId="LiveId" clId="{011B28DB-4C12-45EC-90E7-E0338F144D2C}" dt="2020-11-23T15:33:02.060" v="859" actId="20577"/>
        <pc:sldMkLst>
          <pc:docMk/>
          <pc:sldMk cId="3146571025" sldId="261"/>
        </pc:sldMkLst>
        <pc:spChg chg="mod">
          <ac:chgData name="Christoph Sperl" userId="4af139c36cd33df3" providerId="LiveId" clId="{011B28DB-4C12-45EC-90E7-E0338F144D2C}" dt="2020-11-23T15:12:37.595" v="799"/>
          <ac:spMkLst>
            <pc:docMk/>
            <pc:sldMk cId="3146571025" sldId="261"/>
            <ac:spMk id="2" creationId="{EBB4C341-7EB3-4B94-829A-85D55E91BEC3}"/>
          </ac:spMkLst>
        </pc:spChg>
        <pc:spChg chg="del">
          <ac:chgData name="Christoph Sperl" userId="4af139c36cd33df3" providerId="LiveId" clId="{011B28DB-4C12-45EC-90E7-E0338F144D2C}" dt="2020-11-23T15:13:38.277" v="803" actId="478"/>
          <ac:spMkLst>
            <pc:docMk/>
            <pc:sldMk cId="3146571025" sldId="261"/>
            <ac:spMk id="3" creationId="{C4E6B534-A06B-4DE2-8A44-25BB4A423ACC}"/>
          </ac:spMkLst>
        </pc:spChg>
        <pc:spChg chg="add mod">
          <ac:chgData name="Christoph Sperl" userId="4af139c36cd33df3" providerId="LiveId" clId="{011B28DB-4C12-45EC-90E7-E0338F144D2C}" dt="2020-11-23T15:32:48.161" v="852" actId="20577"/>
          <ac:spMkLst>
            <pc:docMk/>
            <pc:sldMk cId="3146571025" sldId="261"/>
            <ac:spMk id="10" creationId="{0DDF357A-8C28-4274-80CC-5BD7D267F778}"/>
          </ac:spMkLst>
        </pc:spChg>
        <pc:spChg chg="add mod">
          <ac:chgData name="Christoph Sperl" userId="4af139c36cd33df3" providerId="LiveId" clId="{011B28DB-4C12-45EC-90E7-E0338F144D2C}" dt="2020-11-23T15:33:02.060" v="859" actId="20577"/>
          <ac:spMkLst>
            <pc:docMk/>
            <pc:sldMk cId="3146571025" sldId="261"/>
            <ac:spMk id="12" creationId="{6BAF693A-D6F8-49AE-B689-F2BA2FAE12FE}"/>
          </ac:spMkLst>
        </pc:spChg>
        <pc:picChg chg="add mod">
          <ac:chgData name="Christoph Sperl" userId="4af139c36cd33df3" providerId="LiveId" clId="{011B28DB-4C12-45EC-90E7-E0338F144D2C}" dt="2020-11-23T15:30:29.672" v="815" actId="1076"/>
          <ac:picMkLst>
            <pc:docMk/>
            <pc:sldMk cId="3146571025" sldId="261"/>
            <ac:picMk id="4" creationId="{3EC4E867-2739-4316-B809-846219A4A28A}"/>
          </ac:picMkLst>
        </pc:picChg>
        <pc:picChg chg="add mod">
          <ac:chgData name="Christoph Sperl" userId="4af139c36cd33df3" providerId="LiveId" clId="{011B28DB-4C12-45EC-90E7-E0338F144D2C}" dt="2020-11-23T15:30:31.913" v="816" actId="1076"/>
          <ac:picMkLst>
            <pc:docMk/>
            <pc:sldMk cId="3146571025" sldId="261"/>
            <ac:picMk id="5" creationId="{E77594C0-9040-48A2-9A70-CB3C38F8645B}"/>
          </ac:picMkLst>
        </pc:picChg>
        <pc:cxnChg chg="add mod">
          <ac:chgData name="Christoph Sperl" userId="4af139c36cd33df3" providerId="LiveId" clId="{011B28DB-4C12-45EC-90E7-E0338F144D2C}" dt="2020-11-23T15:30:47.049" v="817" actId="11529"/>
          <ac:cxnSpMkLst>
            <pc:docMk/>
            <pc:sldMk cId="3146571025" sldId="261"/>
            <ac:cxnSpMk id="7" creationId="{089FCA1C-791F-4479-BC44-543FA2FCD3E6}"/>
          </ac:cxnSpMkLst>
        </pc:cxnChg>
        <pc:cxnChg chg="add mod">
          <ac:chgData name="Christoph Sperl" userId="4af139c36cd33df3" providerId="LiveId" clId="{011B28DB-4C12-45EC-90E7-E0338F144D2C}" dt="2020-11-23T15:32:27.136" v="826" actId="11529"/>
          <ac:cxnSpMkLst>
            <pc:docMk/>
            <pc:sldMk cId="3146571025" sldId="261"/>
            <ac:cxnSpMk id="9" creationId="{726BC375-2D48-489C-86B6-94D6785F503F}"/>
          </ac:cxnSpMkLst>
        </pc:cxnChg>
        <pc:cxnChg chg="add mod">
          <ac:chgData name="Christoph Sperl" userId="4af139c36cd33df3" providerId="LiveId" clId="{011B28DB-4C12-45EC-90E7-E0338F144D2C}" dt="2020-11-23T15:32:59.555" v="855" actId="14100"/>
          <ac:cxnSpMkLst>
            <pc:docMk/>
            <pc:sldMk cId="3146571025" sldId="261"/>
            <ac:cxnSpMk id="11" creationId="{E9CEB505-5C5F-485E-87F6-113969FB627B}"/>
          </ac:cxnSpMkLst>
        </pc:cxnChg>
      </pc:sldChg>
      <pc:sldChg chg="modSp add">
        <pc:chgData name="Christoph Sperl" userId="4af139c36cd33df3" providerId="LiveId" clId="{011B28DB-4C12-45EC-90E7-E0338F144D2C}" dt="2020-11-23T15:52:18.112" v="1456" actId="20577"/>
        <pc:sldMkLst>
          <pc:docMk/>
          <pc:sldMk cId="4241615" sldId="262"/>
        </pc:sldMkLst>
        <pc:spChg chg="mod">
          <ac:chgData name="Christoph Sperl" userId="4af139c36cd33df3" providerId="LiveId" clId="{011B28DB-4C12-45EC-90E7-E0338F144D2C}" dt="2020-11-23T15:34:00.562" v="908" actId="20577"/>
          <ac:spMkLst>
            <pc:docMk/>
            <pc:sldMk cId="4241615" sldId="262"/>
            <ac:spMk id="2" creationId="{F4FB56B0-81AC-41FE-A47B-95AFD2C74871}"/>
          </ac:spMkLst>
        </pc:spChg>
        <pc:spChg chg="mod">
          <ac:chgData name="Christoph Sperl" userId="4af139c36cd33df3" providerId="LiveId" clId="{011B28DB-4C12-45EC-90E7-E0338F144D2C}" dt="2020-11-23T15:52:18.112" v="1456" actId="20577"/>
          <ac:spMkLst>
            <pc:docMk/>
            <pc:sldMk cId="4241615" sldId="262"/>
            <ac:spMk id="3" creationId="{FF7AB71F-8598-4B83-AA8F-225CB88115AA}"/>
          </ac:spMkLst>
        </pc:spChg>
      </pc:sldChg>
      <pc:sldChg chg="del">
        <pc:chgData name="Christoph Sperl" userId="4af139c36cd33df3" providerId="LiveId" clId="{011B28DB-4C12-45EC-90E7-E0338F144D2C}" dt="2020-11-23T14:47:10.657" v="7" actId="2696"/>
        <pc:sldMkLst>
          <pc:docMk/>
          <pc:sldMk cId="3087741896" sldId="262"/>
        </pc:sldMkLst>
      </pc:sldChg>
      <pc:sldChg chg="del">
        <pc:chgData name="Christoph Sperl" userId="4af139c36cd33df3" providerId="LiveId" clId="{011B28DB-4C12-45EC-90E7-E0338F144D2C}" dt="2020-11-23T14:47:10.968" v="15" actId="2696"/>
        <pc:sldMkLst>
          <pc:docMk/>
          <pc:sldMk cId="3514516591" sldId="263"/>
        </pc:sldMkLst>
      </pc:sldChg>
      <pc:sldChg chg="modSp add">
        <pc:chgData name="Christoph Sperl" userId="4af139c36cd33df3" providerId="LiveId" clId="{011B28DB-4C12-45EC-90E7-E0338F144D2C}" dt="2020-11-23T15:45:41.083" v="1288" actId="5793"/>
        <pc:sldMkLst>
          <pc:docMk/>
          <pc:sldMk cId="4038428932" sldId="263"/>
        </pc:sldMkLst>
        <pc:spChg chg="mod">
          <ac:chgData name="Christoph Sperl" userId="4af139c36cd33df3" providerId="LiveId" clId="{011B28DB-4C12-45EC-90E7-E0338F144D2C}" dt="2020-11-23T15:44:13.928" v="1191" actId="20577"/>
          <ac:spMkLst>
            <pc:docMk/>
            <pc:sldMk cId="4038428932" sldId="263"/>
            <ac:spMk id="2" creationId="{D4D4E707-1BBC-4B3F-AB36-80BEC2E7F9E0}"/>
          </ac:spMkLst>
        </pc:spChg>
        <pc:spChg chg="mod">
          <ac:chgData name="Christoph Sperl" userId="4af139c36cd33df3" providerId="LiveId" clId="{011B28DB-4C12-45EC-90E7-E0338F144D2C}" dt="2020-11-23T15:45:41.083" v="1288" actId="5793"/>
          <ac:spMkLst>
            <pc:docMk/>
            <pc:sldMk cId="4038428932" sldId="263"/>
            <ac:spMk id="3" creationId="{F4A1A81F-694F-4D26-B1F4-3102A13FA596}"/>
          </ac:spMkLst>
        </pc:spChg>
      </pc:sldChg>
      <pc:sldChg chg="del">
        <pc:chgData name="Christoph Sperl" userId="4af139c36cd33df3" providerId="LiveId" clId="{011B28DB-4C12-45EC-90E7-E0338F144D2C}" dt="2020-11-23T14:47:10.999" v="16" actId="2696"/>
        <pc:sldMkLst>
          <pc:docMk/>
          <pc:sldMk cId="3679230573" sldId="264"/>
        </pc:sldMkLst>
      </pc:sldChg>
      <pc:sldChg chg="addSp delSp modSp add ord">
        <pc:chgData name="Christoph Sperl" userId="4af139c36cd33df3" providerId="LiveId" clId="{011B28DB-4C12-45EC-90E7-E0338F144D2C}" dt="2020-11-23T15:53:44.246" v="1469"/>
        <pc:sldMkLst>
          <pc:docMk/>
          <pc:sldMk cId="4258709405" sldId="264"/>
        </pc:sldMkLst>
        <pc:spChg chg="mod">
          <ac:chgData name="Christoph Sperl" userId="4af139c36cd33df3" providerId="LiveId" clId="{011B28DB-4C12-45EC-90E7-E0338F144D2C}" dt="2020-11-23T15:50:07.243" v="1298" actId="20577"/>
          <ac:spMkLst>
            <pc:docMk/>
            <pc:sldMk cId="4258709405" sldId="264"/>
            <ac:spMk id="2" creationId="{59C3A6E8-6B66-4D9B-8428-1F87772BB4E7}"/>
          </ac:spMkLst>
        </pc:spChg>
        <pc:spChg chg="del mod">
          <ac:chgData name="Christoph Sperl" userId="4af139c36cd33df3" providerId="LiveId" clId="{011B28DB-4C12-45EC-90E7-E0338F144D2C}" dt="2020-11-23T15:52:52.703" v="1459" actId="478"/>
          <ac:spMkLst>
            <pc:docMk/>
            <pc:sldMk cId="4258709405" sldId="264"/>
            <ac:spMk id="3" creationId="{EF7EE7B3-A0D5-4090-A74D-1F1ABE5A2643}"/>
          </ac:spMkLst>
        </pc:spChg>
        <pc:picChg chg="add del">
          <ac:chgData name="Christoph Sperl" userId="4af139c36cd33df3" providerId="LiveId" clId="{011B28DB-4C12-45EC-90E7-E0338F144D2C}" dt="2020-11-23T15:52:41.408" v="1458" actId="478"/>
          <ac:picMkLst>
            <pc:docMk/>
            <pc:sldMk cId="4258709405" sldId="264"/>
            <ac:picMk id="4" creationId="{F90E0A1E-EEDC-4638-9FE0-28A6C7D7557B}"/>
          </ac:picMkLst>
        </pc:picChg>
        <pc:picChg chg="add mod modCrop">
          <ac:chgData name="Christoph Sperl" userId="4af139c36cd33df3" providerId="LiveId" clId="{011B28DB-4C12-45EC-90E7-E0338F144D2C}" dt="2020-11-23T15:53:26.205" v="1465" actId="1076"/>
          <ac:picMkLst>
            <pc:docMk/>
            <pc:sldMk cId="4258709405" sldId="264"/>
            <ac:picMk id="5" creationId="{A620D8AD-808C-4BDB-9627-B9276F2FCFC8}"/>
          </ac:picMkLst>
        </pc:picChg>
        <pc:cxnChg chg="add del mod">
          <ac:chgData name="Christoph Sperl" userId="4af139c36cd33df3" providerId="LiveId" clId="{011B28DB-4C12-45EC-90E7-E0338F144D2C}" dt="2020-11-23T15:53:39.896" v="1467" actId="478"/>
          <ac:cxnSpMkLst>
            <pc:docMk/>
            <pc:sldMk cId="4258709405" sldId="264"/>
            <ac:cxnSpMk id="7" creationId="{73709B89-6AFF-4A06-B520-5577F03311FA}"/>
          </ac:cxnSpMkLst>
        </pc:cxnChg>
      </pc:sldChg>
      <pc:sldChg chg="modSp add">
        <pc:chgData name="Christoph Sperl" userId="4af139c36cd33df3" providerId="LiveId" clId="{011B28DB-4C12-45EC-90E7-E0338F144D2C}" dt="2020-11-23T15:56:52.123" v="1760" actId="20577"/>
        <pc:sldMkLst>
          <pc:docMk/>
          <pc:sldMk cId="628141004" sldId="265"/>
        </pc:sldMkLst>
        <pc:spChg chg="mod">
          <ac:chgData name="Christoph Sperl" userId="4af139c36cd33df3" providerId="LiveId" clId="{011B28DB-4C12-45EC-90E7-E0338F144D2C}" dt="2020-11-23T15:55:52.474" v="1666" actId="20577"/>
          <ac:spMkLst>
            <pc:docMk/>
            <pc:sldMk cId="628141004" sldId="265"/>
            <ac:spMk id="2" creationId="{A04611FC-2646-4A52-8C16-8724D8FDC700}"/>
          </ac:spMkLst>
        </pc:spChg>
        <pc:spChg chg="mod">
          <ac:chgData name="Christoph Sperl" userId="4af139c36cd33df3" providerId="LiveId" clId="{011B28DB-4C12-45EC-90E7-E0338F144D2C}" dt="2020-11-23T15:56:52.123" v="1760" actId="20577"/>
          <ac:spMkLst>
            <pc:docMk/>
            <pc:sldMk cId="628141004" sldId="265"/>
            <ac:spMk id="3" creationId="{BB89B083-6547-4892-B555-E9B4FA907B35}"/>
          </ac:spMkLst>
        </pc:spChg>
      </pc:sldChg>
      <pc:sldChg chg="del">
        <pc:chgData name="Christoph Sperl" userId="4af139c36cd33df3" providerId="LiveId" clId="{011B28DB-4C12-45EC-90E7-E0338F144D2C}" dt="2020-11-23T14:47:11.077" v="18" actId="2696"/>
        <pc:sldMkLst>
          <pc:docMk/>
          <pc:sldMk cId="3199962449" sldId="265"/>
        </pc:sldMkLst>
      </pc:sldChg>
      <pc:sldChg chg="modSp add del">
        <pc:chgData name="Christoph Sperl" userId="4af139c36cd33df3" providerId="LiveId" clId="{011B28DB-4C12-45EC-90E7-E0338F144D2C}" dt="2020-11-23T15:58:41.454" v="1783" actId="2696"/>
        <pc:sldMkLst>
          <pc:docMk/>
          <pc:sldMk cId="3625745352" sldId="266"/>
        </pc:sldMkLst>
        <pc:spChg chg="mod">
          <ac:chgData name="Christoph Sperl" userId="4af139c36cd33df3" providerId="LiveId" clId="{011B28DB-4C12-45EC-90E7-E0338F144D2C}" dt="2020-11-23T15:58:13.436" v="1782" actId="20577"/>
          <ac:spMkLst>
            <pc:docMk/>
            <pc:sldMk cId="3625745352" sldId="266"/>
            <ac:spMk id="2" creationId="{FBC4A6CA-02EE-4E86-9674-FF3AEE8E2578}"/>
          </ac:spMkLst>
        </pc:spChg>
      </pc:sldChg>
      <pc:sldChg chg="del">
        <pc:chgData name="Christoph Sperl" userId="4af139c36cd33df3" providerId="LiveId" clId="{011B28DB-4C12-45EC-90E7-E0338F144D2C}" dt="2020-11-23T14:47:11.046" v="17" actId="2696"/>
        <pc:sldMkLst>
          <pc:docMk/>
          <pc:sldMk cId="222966830" sldId="267"/>
        </pc:sldMkLst>
      </pc:sldChg>
      <pc:sldChg chg="del">
        <pc:chgData name="Christoph Sperl" userId="4af139c36cd33df3" providerId="LiveId" clId="{011B28DB-4C12-45EC-90E7-E0338F144D2C}" dt="2020-11-23T14:47:11.202" v="21" actId="2696"/>
        <pc:sldMkLst>
          <pc:docMk/>
          <pc:sldMk cId="2743352343" sldId="268"/>
        </pc:sldMkLst>
      </pc:sldChg>
      <pc:sldChg chg="del">
        <pc:chgData name="Christoph Sperl" userId="4af139c36cd33df3" providerId="LiveId" clId="{011B28DB-4C12-45EC-90E7-E0338F144D2C}" dt="2020-11-23T14:47:11.124" v="19" actId="2696"/>
        <pc:sldMkLst>
          <pc:docMk/>
          <pc:sldMk cId="2578862960" sldId="269"/>
        </pc:sldMkLst>
      </pc:sldChg>
      <pc:sldChg chg="del">
        <pc:chgData name="Christoph Sperl" userId="4af139c36cd33df3" providerId="LiveId" clId="{011B28DB-4C12-45EC-90E7-E0338F144D2C}" dt="2020-11-23T14:47:11.155" v="20" actId="2696"/>
        <pc:sldMkLst>
          <pc:docMk/>
          <pc:sldMk cId="1349441024" sldId="270"/>
        </pc:sldMkLst>
      </pc:sldChg>
      <pc:sldChg chg="del">
        <pc:chgData name="Christoph Sperl" userId="4af139c36cd33df3" providerId="LiveId" clId="{011B28DB-4C12-45EC-90E7-E0338F144D2C}" dt="2020-11-23T14:47:10.685" v="8" actId="2696"/>
        <pc:sldMkLst>
          <pc:docMk/>
          <pc:sldMk cId="2792298151" sldId="271"/>
        </pc:sldMkLst>
      </pc:sldChg>
      <pc:sldChg chg="del">
        <pc:chgData name="Christoph Sperl" userId="4af139c36cd33df3" providerId="LiveId" clId="{011B28DB-4C12-45EC-90E7-E0338F144D2C}" dt="2020-11-23T14:47:10.778" v="11" actId="2696"/>
        <pc:sldMkLst>
          <pc:docMk/>
          <pc:sldMk cId="1083484957" sldId="272"/>
        </pc:sldMkLst>
      </pc:sldChg>
      <pc:sldChg chg="del">
        <pc:chgData name="Christoph Sperl" userId="4af139c36cd33df3" providerId="LiveId" clId="{011B28DB-4C12-45EC-90E7-E0338F144D2C}" dt="2020-11-23T14:47:10.707" v="9" actId="2696"/>
        <pc:sldMkLst>
          <pc:docMk/>
          <pc:sldMk cId="1906612292" sldId="273"/>
        </pc:sldMkLst>
      </pc:sldChg>
      <pc:sldChg chg="del">
        <pc:chgData name="Christoph Sperl" userId="4af139c36cd33df3" providerId="LiveId" clId="{011B28DB-4C12-45EC-90E7-E0338F144D2C}" dt="2020-11-23T14:47:10.754" v="10" actId="2696"/>
        <pc:sldMkLst>
          <pc:docMk/>
          <pc:sldMk cId="1571305050" sldId="274"/>
        </pc:sldMkLst>
      </pc:sldChg>
      <pc:sldChg chg="del">
        <pc:chgData name="Christoph Sperl" userId="4af139c36cd33df3" providerId="LiveId" clId="{011B28DB-4C12-45EC-90E7-E0338F144D2C}" dt="2020-11-23T14:47:10.854" v="13" actId="2696"/>
        <pc:sldMkLst>
          <pc:docMk/>
          <pc:sldMk cId="1220290632" sldId="275"/>
        </pc:sldMkLst>
      </pc:sldChg>
      <pc:sldChg chg="del">
        <pc:chgData name="Christoph Sperl" userId="4af139c36cd33df3" providerId="LiveId" clId="{011B28DB-4C12-45EC-90E7-E0338F144D2C}" dt="2020-11-23T14:47:11.249" v="22" actId="2696"/>
        <pc:sldMkLst>
          <pc:docMk/>
          <pc:sldMk cId="2538969523" sldId="276"/>
        </pc:sldMkLst>
      </pc:sldChg>
      <pc:sldChg chg="del">
        <pc:chgData name="Christoph Sperl" userId="4af139c36cd33df3" providerId="LiveId" clId="{011B28DB-4C12-45EC-90E7-E0338F144D2C}" dt="2020-11-23T14:47:11.316" v="24" actId="2696"/>
        <pc:sldMkLst>
          <pc:docMk/>
          <pc:sldMk cId="3229048167" sldId="277"/>
        </pc:sldMkLst>
      </pc:sldChg>
      <pc:sldChg chg="del">
        <pc:chgData name="Christoph Sperl" userId="4af139c36cd33df3" providerId="LiveId" clId="{011B28DB-4C12-45EC-90E7-E0338F144D2C}" dt="2020-11-23T14:47:11.521" v="28" actId="2696"/>
        <pc:sldMkLst>
          <pc:docMk/>
          <pc:sldMk cId="2250006165" sldId="278"/>
        </pc:sldMkLst>
      </pc:sldChg>
      <pc:sldChg chg="del">
        <pc:chgData name="Christoph Sperl" userId="4af139c36cd33df3" providerId="LiveId" clId="{011B28DB-4C12-45EC-90E7-E0338F144D2C}" dt="2020-11-23T14:47:11.552" v="29" actId="2696"/>
        <pc:sldMkLst>
          <pc:docMk/>
          <pc:sldMk cId="1527573968" sldId="279"/>
        </pc:sldMkLst>
      </pc:sldChg>
      <pc:sldChg chg="del">
        <pc:chgData name="Christoph Sperl" userId="4af139c36cd33df3" providerId="LiveId" clId="{011B28DB-4C12-45EC-90E7-E0338F144D2C}" dt="2020-11-23T14:47:11.599" v="30" actId="2696"/>
        <pc:sldMkLst>
          <pc:docMk/>
          <pc:sldMk cId="1327323342" sldId="280"/>
        </pc:sldMkLst>
      </pc:sldChg>
      <pc:sldChg chg="del">
        <pc:chgData name="Christoph Sperl" userId="4af139c36cd33df3" providerId="LiveId" clId="{011B28DB-4C12-45EC-90E7-E0338F144D2C}" dt="2020-11-23T14:47:11.615" v="31" actId="2696"/>
        <pc:sldMkLst>
          <pc:docMk/>
          <pc:sldMk cId="2192899037" sldId="281"/>
        </pc:sldMkLst>
      </pc:sldChg>
      <pc:sldChg chg="del">
        <pc:chgData name="Christoph Sperl" userId="4af139c36cd33df3" providerId="LiveId" clId="{011B28DB-4C12-45EC-90E7-E0338F144D2C}" dt="2020-11-23T14:47:11.661" v="32" actId="2696"/>
        <pc:sldMkLst>
          <pc:docMk/>
          <pc:sldMk cId="1777336011" sldId="282"/>
        </pc:sldMkLst>
      </pc:sldChg>
      <pc:sldChg chg="del">
        <pc:chgData name="Christoph Sperl" userId="4af139c36cd33df3" providerId="LiveId" clId="{011B28DB-4C12-45EC-90E7-E0338F144D2C}" dt="2020-11-23T14:47:11.296" v="23" actId="2696"/>
        <pc:sldMkLst>
          <pc:docMk/>
          <pc:sldMk cId="3814220992" sldId="283"/>
        </pc:sldMkLst>
      </pc:sldChg>
      <pc:sldChg chg="del">
        <pc:chgData name="Christoph Sperl" userId="4af139c36cd33df3" providerId="LiveId" clId="{011B28DB-4C12-45EC-90E7-E0338F144D2C}" dt="2020-11-23T14:47:11.693" v="33" actId="2696"/>
        <pc:sldMkLst>
          <pc:docMk/>
          <pc:sldMk cId="2649535492" sldId="284"/>
        </pc:sldMkLst>
      </pc:sldChg>
      <pc:sldChg chg="del">
        <pc:chgData name="Christoph Sperl" userId="4af139c36cd33df3" providerId="LiveId" clId="{011B28DB-4C12-45EC-90E7-E0338F144D2C}" dt="2020-11-23T14:47:11.379" v="25" actId="2696"/>
        <pc:sldMkLst>
          <pc:docMk/>
          <pc:sldMk cId="2110947911" sldId="285"/>
        </pc:sldMkLst>
      </pc:sldChg>
      <pc:sldChg chg="del">
        <pc:chgData name="Christoph Sperl" userId="4af139c36cd33df3" providerId="LiveId" clId="{011B28DB-4C12-45EC-90E7-E0338F144D2C}" dt="2020-11-23T14:47:11.426" v="26" actId="2696"/>
        <pc:sldMkLst>
          <pc:docMk/>
          <pc:sldMk cId="1610443792" sldId="286"/>
        </pc:sldMkLst>
      </pc:sldChg>
      <pc:sldChg chg="del">
        <pc:chgData name="Christoph Sperl" userId="4af139c36cd33df3" providerId="LiveId" clId="{011B28DB-4C12-45EC-90E7-E0338F144D2C}" dt="2020-11-23T14:47:11.473" v="27" actId="2696"/>
        <pc:sldMkLst>
          <pc:docMk/>
          <pc:sldMk cId="4170332894" sldId="287"/>
        </pc:sldMkLst>
      </pc:sldChg>
      <pc:sldChg chg="del">
        <pc:chgData name="Christoph Sperl" userId="4af139c36cd33df3" providerId="LiveId" clId="{011B28DB-4C12-45EC-90E7-E0338F144D2C}" dt="2020-11-23T14:47:10.833" v="12" actId="2696"/>
        <pc:sldMkLst>
          <pc:docMk/>
          <pc:sldMk cId="1427824014" sldId="288"/>
        </pc:sldMkLst>
      </pc:sldChg>
      <pc:sldChg chg="del">
        <pc:chgData name="Christoph Sperl" userId="4af139c36cd33df3" providerId="LiveId" clId="{011B28DB-4C12-45EC-90E7-E0338F144D2C}" dt="2020-11-23T14:47:11.740" v="34" actId="2696"/>
        <pc:sldMkLst>
          <pc:docMk/>
          <pc:sldMk cId="1381714973" sldId="289"/>
        </pc:sldMkLst>
      </pc:sldChg>
      <pc:sldChg chg="del">
        <pc:chgData name="Christoph Sperl" userId="4af139c36cd33df3" providerId="LiveId" clId="{011B28DB-4C12-45EC-90E7-E0338F144D2C}" dt="2020-11-23T14:47:11.818" v="36" actId="2696"/>
        <pc:sldMkLst>
          <pc:docMk/>
          <pc:sldMk cId="2143569658" sldId="290"/>
        </pc:sldMkLst>
      </pc:sldChg>
      <pc:sldChg chg="del">
        <pc:chgData name="Christoph Sperl" userId="4af139c36cd33df3" providerId="LiveId" clId="{011B28DB-4C12-45EC-90E7-E0338F144D2C}" dt="2020-11-23T14:47:12.237" v="46" actId="2696"/>
        <pc:sldMkLst>
          <pc:docMk/>
          <pc:sldMk cId="2196867835" sldId="291"/>
        </pc:sldMkLst>
      </pc:sldChg>
      <pc:sldChg chg="del">
        <pc:chgData name="Christoph Sperl" userId="4af139c36cd33df3" providerId="LiveId" clId="{011B28DB-4C12-45EC-90E7-E0338F144D2C}" dt="2020-11-23T14:47:11.833" v="37" actId="2696"/>
        <pc:sldMkLst>
          <pc:docMk/>
          <pc:sldMk cId="774339518" sldId="292"/>
        </pc:sldMkLst>
      </pc:sldChg>
      <pc:sldChg chg="del">
        <pc:chgData name="Christoph Sperl" userId="4af139c36cd33df3" providerId="LiveId" clId="{011B28DB-4C12-45EC-90E7-E0338F144D2C}" dt="2020-11-23T14:47:11.896" v="38" actId="2696"/>
        <pc:sldMkLst>
          <pc:docMk/>
          <pc:sldMk cId="1638270424" sldId="293"/>
        </pc:sldMkLst>
      </pc:sldChg>
      <pc:sldChg chg="del">
        <pc:chgData name="Christoph Sperl" userId="4af139c36cd33df3" providerId="LiveId" clId="{011B28DB-4C12-45EC-90E7-E0338F144D2C}" dt="2020-11-23T14:47:11.953" v="39" actId="2696"/>
        <pc:sldMkLst>
          <pc:docMk/>
          <pc:sldMk cId="2375155266" sldId="294"/>
        </pc:sldMkLst>
      </pc:sldChg>
      <pc:sldChg chg="del">
        <pc:chgData name="Christoph Sperl" userId="4af139c36cd33df3" providerId="LiveId" clId="{011B28DB-4C12-45EC-90E7-E0338F144D2C}" dt="2020-11-23T14:47:12.005" v="40" actId="2696"/>
        <pc:sldMkLst>
          <pc:docMk/>
          <pc:sldMk cId="1635923280" sldId="295"/>
        </pc:sldMkLst>
      </pc:sldChg>
      <pc:sldChg chg="del">
        <pc:chgData name="Christoph Sperl" userId="4af139c36cd33df3" providerId="LiveId" clId="{011B28DB-4C12-45EC-90E7-E0338F144D2C}" dt="2020-11-23T14:47:12.026" v="41" actId="2696"/>
        <pc:sldMkLst>
          <pc:docMk/>
          <pc:sldMk cId="629061392" sldId="296"/>
        </pc:sldMkLst>
      </pc:sldChg>
      <pc:sldChg chg="del">
        <pc:chgData name="Christoph Sperl" userId="4af139c36cd33df3" providerId="LiveId" clId="{011B28DB-4C12-45EC-90E7-E0338F144D2C}" dt="2020-11-23T14:47:12.083" v="42" actId="2696"/>
        <pc:sldMkLst>
          <pc:docMk/>
          <pc:sldMk cId="1812921005" sldId="297"/>
        </pc:sldMkLst>
      </pc:sldChg>
      <pc:sldChg chg="del">
        <pc:chgData name="Christoph Sperl" userId="4af139c36cd33df3" providerId="LiveId" clId="{011B28DB-4C12-45EC-90E7-E0338F144D2C}" dt="2020-11-23T14:47:12.104" v="43" actId="2696"/>
        <pc:sldMkLst>
          <pc:docMk/>
          <pc:sldMk cId="3824474789" sldId="298"/>
        </pc:sldMkLst>
      </pc:sldChg>
      <pc:sldChg chg="del">
        <pc:chgData name="Christoph Sperl" userId="4af139c36cd33df3" providerId="LiveId" clId="{011B28DB-4C12-45EC-90E7-E0338F144D2C}" dt="2020-11-23T14:47:12.155" v="44" actId="2696"/>
        <pc:sldMkLst>
          <pc:docMk/>
          <pc:sldMk cId="2681457721" sldId="299"/>
        </pc:sldMkLst>
      </pc:sldChg>
      <pc:sldChg chg="del">
        <pc:chgData name="Christoph Sperl" userId="4af139c36cd33df3" providerId="LiveId" clId="{011B28DB-4C12-45EC-90E7-E0338F144D2C}" dt="2020-11-23T14:47:12.185" v="45" actId="2696"/>
        <pc:sldMkLst>
          <pc:docMk/>
          <pc:sldMk cId="2769481933" sldId="300"/>
        </pc:sldMkLst>
      </pc:sldChg>
      <pc:sldChg chg="del">
        <pc:chgData name="Christoph Sperl" userId="4af139c36cd33df3" providerId="LiveId" clId="{011B28DB-4C12-45EC-90E7-E0338F144D2C}" dt="2020-11-23T14:47:12.263" v="47" actId="2696"/>
        <pc:sldMkLst>
          <pc:docMk/>
          <pc:sldMk cId="847967578" sldId="301"/>
        </pc:sldMkLst>
      </pc:sldChg>
      <pc:sldChg chg="del">
        <pc:chgData name="Christoph Sperl" userId="4af139c36cd33df3" providerId="LiveId" clId="{011B28DB-4C12-45EC-90E7-E0338F144D2C}" dt="2020-11-23T14:47:12.322" v="48" actId="2696"/>
        <pc:sldMkLst>
          <pc:docMk/>
          <pc:sldMk cId="2768989617" sldId="302"/>
        </pc:sldMkLst>
      </pc:sldChg>
      <pc:sldChg chg="del">
        <pc:chgData name="Christoph Sperl" userId="4af139c36cd33df3" providerId="LiveId" clId="{011B28DB-4C12-45EC-90E7-E0338F144D2C}" dt="2020-11-23T14:47:11.771" v="35" actId="2696"/>
        <pc:sldMkLst>
          <pc:docMk/>
          <pc:sldMk cId="2367156748" sldId="303"/>
        </pc:sldMkLst>
      </pc:sldChg>
      <pc:sldChg chg="del">
        <pc:chgData name="Christoph Sperl" userId="4af139c36cd33df3" providerId="LiveId" clId="{011B28DB-4C12-45EC-90E7-E0338F144D2C}" dt="2020-11-23T14:47:12.350" v="49" actId="2696"/>
        <pc:sldMkLst>
          <pc:docMk/>
          <pc:sldMk cId="28137447" sldId="304"/>
        </pc:sldMkLst>
      </pc:sldChg>
      <pc:sldChg chg="del">
        <pc:chgData name="Christoph Sperl" userId="4af139c36cd33df3" providerId="LiveId" clId="{011B28DB-4C12-45EC-90E7-E0338F144D2C}" dt="2020-11-23T14:47:12.396" v="50" actId="2696"/>
        <pc:sldMkLst>
          <pc:docMk/>
          <pc:sldMk cId="4090852459" sldId="305"/>
        </pc:sldMkLst>
      </pc:sldChg>
      <pc:sldChg chg="del">
        <pc:chgData name="Christoph Sperl" userId="4af139c36cd33df3" providerId="LiveId" clId="{011B28DB-4C12-45EC-90E7-E0338F144D2C}" dt="2020-11-23T14:47:12.443" v="51" actId="2696"/>
        <pc:sldMkLst>
          <pc:docMk/>
          <pc:sldMk cId="2545040302" sldId="306"/>
        </pc:sldMkLst>
      </pc:sldChg>
      <pc:sldChg chg="del">
        <pc:chgData name="Christoph Sperl" userId="4af139c36cd33df3" providerId="LiveId" clId="{011B28DB-4C12-45EC-90E7-E0338F144D2C}" dt="2020-11-23T14:47:12.475" v="52" actId="2696"/>
        <pc:sldMkLst>
          <pc:docMk/>
          <pc:sldMk cId="3806879951" sldId="307"/>
        </pc:sldMkLst>
      </pc:sldChg>
      <pc:sldChg chg="del">
        <pc:chgData name="Christoph Sperl" userId="4af139c36cd33df3" providerId="LiveId" clId="{011B28DB-4C12-45EC-90E7-E0338F144D2C}" dt="2020-11-23T14:47:10.581" v="3" actId="2696"/>
        <pc:sldMkLst>
          <pc:docMk/>
          <pc:sldMk cId="1058490847" sldId="308"/>
        </pc:sldMkLst>
      </pc:sldChg>
      <pc:sldChg chg="del">
        <pc:chgData name="Christoph Sperl" userId="4af139c36cd33df3" providerId="LiveId" clId="{011B28DB-4C12-45EC-90E7-E0338F144D2C}" dt="2020-11-23T14:47:12.506" v="53" actId="2696"/>
        <pc:sldMkLst>
          <pc:docMk/>
          <pc:sldMk cId="421235445" sldId="309"/>
        </pc:sldMkLst>
      </pc:sldChg>
    </pc:docChg>
  </pc:docChgLst>
  <pc:docChgLst>
    <pc:chgData name="Christoph Sperl" userId="4af139c36cd33df3" providerId="LiveId" clId="{E6DE6C0A-D8DD-47AB-8FB5-68D937FFBCD4}"/>
    <pc:docChg chg="undo custSel addSld delSld modSld sldOrd modMainMaster">
      <pc:chgData name="Christoph Sperl" userId="4af139c36cd33df3" providerId="LiveId" clId="{E6DE6C0A-D8DD-47AB-8FB5-68D937FFBCD4}" dt="2020-12-03T14:22:39.692" v="4249" actId="20577"/>
      <pc:docMkLst>
        <pc:docMk/>
      </pc:docMkLst>
      <pc:sldChg chg="addSp delSp modSp">
        <pc:chgData name="Christoph Sperl" userId="4af139c36cd33df3" providerId="LiveId" clId="{E6DE6C0A-D8DD-47AB-8FB5-68D937FFBCD4}" dt="2020-11-27T07:31:40.443" v="97" actId="164"/>
        <pc:sldMkLst>
          <pc:docMk/>
          <pc:sldMk cId="4263856224" sldId="256"/>
        </pc:sldMkLst>
        <pc:spChg chg="mod">
          <ac:chgData name="Christoph Sperl" userId="4af139c36cd33df3" providerId="LiveId" clId="{E6DE6C0A-D8DD-47AB-8FB5-68D937FFBCD4}" dt="2020-11-27T07:28:53.524" v="10" actId="20577"/>
          <ac:spMkLst>
            <pc:docMk/>
            <pc:sldMk cId="4263856224" sldId="256"/>
            <ac:spMk id="7" creationId="{BEC04877-8CD7-42F7-85BB-CEEA585ABD2D}"/>
          </ac:spMkLst>
        </pc:spChg>
        <pc:spChg chg="mod">
          <ac:chgData name="Christoph Sperl" userId="4af139c36cd33df3" providerId="LiveId" clId="{E6DE6C0A-D8DD-47AB-8FB5-68D937FFBCD4}" dt="2020-11-27T07:31:40.443" v="97" actId="164"/>
          <ac:spMkLst>
            <pc:docMk/>
            <pc:sldMk cId="4263856224" sldId="256"/>
            <ac:spMk id="10" creationId="{CE3E4A82-E2F3-4EA5-97BF-AA86F3999479}"/>
          </ac:spMkLst>
        </pc:spChg>
        <pc:grpChg chg="add mod">
          <ac:chgData name="Christoph Sperl" userId="4af139c36cd33df3" providerId="LiveId" clId="{E6DE6C0A-D8DD-47AB-8FB5-68D937FFBCD4}" dt="2020-11-27T07:31:40.443" v="97" actId="164"/>
          <ac:grpSpMkLst>
            <pc:docMk/>
            <pc:sldMk cId="4263856224" sldId="256"/>
            <ac:grpSpMk id="2" creationId="{C6B668DA-748C-4470-92DA-08EF1F191A45}"/>
          </ac:grpSpMkLst>
        </pc:grpChg>
        <pc:picChg chg="del">
          <ac:chgData name="Christoph Sperl" userId="4af139c36cd33df3" providerId="LiveId" clId="{E6DE6C0A-D8DD-47AB-8FB5-68D937FFBCD4}" dt="2020-11-27T07:29:21.350" v="11" actId="478"/>
          <ac:picMkLst>
            <pc:docMk/>
            <pc:sldMk cId="4263856224" sldId="256"/>
            <ac:picMk id="8" creationId="{92541152-3C3D-4B62-9D66-D7F06BC85230}"/>
          </ac:picMkLst>
        </pc:picChg>
        <pc:picChg chg="add del mod">
          <ac:chgData name="Christoph Sperl" userId="4af139c36cd33df3" providerId="LiveId" clId="{E6DE6C0A-D8DD-47AB-8FB5-68D937FFBCD4}" dt="2020-11-27T07:31:00.406" v="88"/>
          <ac:picMkLst>
            <pc:docMk/>
            <pc:sldMk cId="4263856224" sldId="256"/>
            <ac:picMk id="1026" creationId="{D0090543-6265-4FEB-8B35-47B292DD02F6}"/>
          </ac:picMkLst>
        </pc:picChg>
        <pc:picChg chg="add mod">
          <ac:chgData name="Christoph Sperl" userId="4af139c36cd33df3" providerId="LiveId" clId="{E6DE6C0A-D8DD-47AB-8FB5-68D937FFBCD4}" dt="2020-11-27T07:31:40.443" v="97" actId="164"/>
          <ac:picMkLst>
            <pc:docMk/>
            <pc:sldMk cId="4263856224" sldId="256"/>
            <ac:picMk id="1028" creationId="{E5F0BA72-7E64-46FB-B12C-357FEFE9AEF4}"/>
          </ac:picMkLst>
        </pc:picChg>
      </pc:sldChg>
      <pc:sldChg chg="modSp modAnim">
        <pc:chgData name="Christoph Sperl" userId="4af139c36cd33df3" providerId="LiveId" clId="{E6DE6C0A-D8DD-47AB-8FB5-68D937FFBCD4}" dt="2020-12-01T09:53:28.372" v="270"/>
        <pc:sldMkLst>
          <pc:docMk/>
          <pc:sldMk cId="2173712349" sldId="257"/>
        </pc:sldMkLst>
        <pc:spChg chg="mod">
          <ac:chgData name="Christoph Sperl" userId="4af139c36cd33df3" providerId="LiveId" clId="{E6DE6C0A-D8DD-47AB-8FB5-68D937FFBCD4}" dt="2020-11-27T07:34:38.280" v="256" actId="20577"/>
          <ac:spMkLst>
            <pc:docMk/>
            <pc:sldMk cId="2173712349" sldId="257"/>
            <ac:spMk id="3" creationId="{83B340E0-A017-44AB-9A2C-BD8152796EF6}"/>
          </ac:spMkLst>
        </pc:spChg>
      </pc:sldChg>
      <pc:sldChg chg="modAnim">
        <pc:chgData name="Christoph Sperl" userId="4af139c36cd33df3" providerId="LiveId" clId="{E6DE6C0A-D8DD-47AB-8FB5-68D937FFBCD4}" dt="2020-12-01T09:53:34.488" v="271"/>
        <pc:sldMkLst>
          <pc:docMk/>
          <pc:sldMk cId="469033225" sldId="258"/>
        </pc:sldMkLst>
      </pc:sldChg>
      <pc:sldChg chg="modAnim">
        <pc:chgData name="Christoph Sperl" userId="4af139c36cd33df3" providerId="LiveId" clId="{E6DE6C0A-D8DD-47AB-8FB5-68D937FFBCD4}" dt="2020-12-01T09:53:41.706" v="272"/>
        <pc:sldMkLst>
          <pc:docMk/>
          <pc:sldMk cId="1548957766" sldId="259"/>
        </pc:sldMkLst>
      </pc:sldChg>
      <pc:sldChg chg="modAnim">
        <pc:chgData name="Christoph Sperl" userId="4af139c36cd33df3" providerId="LiveId" clId="{E6DE6C0A-D8DD-47AB-8FB5-68D937FFBCD4}" dt="2020-12-01T09:54:29.334" v="277"/>
        <pc:sldMkLst>
          <pc:docMk/>
          <pc:sldMk cId="3146571025" sldId="261"/>
        </pc:sldMkLst>
      </pc:sldChg>
      <pc:sldChg chg="modAnim">
        <pc:chgData name="Christoph Sperl" userId="4af139c36cd33df3" providerId="LiveId" clId="{E6DE6C0A-D8DD-47AB-8FB5-68D937FFBCD4}" dt="2020-12-01T09:54:43.896" v="279"/>
        <pc:sldMkLst>
          <pc:docMk/>
          <pc:sldMk cId="4241615" sldId="262"/>
        </pc:sldMkLst>
      </pc:sldChg>
      <pc:sldChg chg="modAnim">
        <pc:chgData name="Christoph Sperl" userId="4af139c36cd33df3" providerId="LiveId" clId="{E6DE6C0A-D8DD-47AB-8FB5-68D937FFBCD4}" dt="2020-12-01T09:54:52.371" v="281"/>
        <pc:sldMkLst>
          <pc:docMk/>
          <pc:sldMk cId="4038428932" sldId="263"/>
        </pc:sldMkLst>
      </pc:sldChg>
      <pc:sldChg chg="addSp modSp modAnim">
        <pc:chgData name="Christoph Sperl" userId="4af139c36cd33df3" providerId="LiveId" clId="{E6DE6C0A-D8DD-47AB-8FB5-68D937FFBCD4}" dt="2020-12-02T10:12:59.580" v="316"/>
        <pc:sldMkLst>
          <pc:docMk/>
          <pc:sldMk cId="4258709405" sldId="264"/>
        </pc:sldMkLst>
        <pc:spChg chg="add mod">
          <ac:chgData name="Christoph Sperl" userId="4af139c36cd33df3" providerId="LiveId" clId="{E6DE6C0A-D8DD-47AB-8FB5-68D937FFBCD4}" dt="2020-12-02T10:12:49.038" v="314" actId="20577"/>
          <ac:spMkLst>
            <pc:docMk/>
            <pc:sldMk cId="4258709405" sldId="264"/>
            <ac:spMk id="3" creationId="{BFA91873-4FBE-43D4-88F0-9AAD00A08975}"/>
          </ac:spMkLst>
        </pc:spChg>
        <pc:picChg chg="mod">
          <ac:chgData name="Christoph Sperl" userId="4af139c36cd33df3" providerId="LiveId" clId="{E6DE6C0A-D8DD-47AB-8FB5-68D937FFBCD4}" dt="2020-12-02T10:12:30.636" v="290" actId="1076"/>
          <ac:picMkLst>
            <pc:docMk/>
            <pc:sldMk cId="4258709405" sldId="264"/>
            <ac:picMk id="5" creationId="{A620D8AD-808C-4BDB-9627-B9276F2FCFC8}"/>
          </ac:picMkLst>
        </pc:picChg>
        <pc:cxnChg chg="add mod">
          <ac:chgData name="Christoph Sperl" userId="4af139c36cd33df3" providerId="LiveId" clId="{E6DE6C0A-D8DD-47AB-8FB5-68D937FFBCD4}" dt="2020-12-02T10:12:54.980" v="315" actId="11529"/>
          <ac:cxnSpMkLst>
            <pc:docMk/>
            <pc:sldMk cId="4258709405" sldId="264"/>
            <ac:cxnSpMk id="6" creationId="{764EBB9B-5132-48E0-87E8-5C30A1CA27B0}"/>
          </ac:cxnSpMkLst>
        </pc:cxnChg>
      </pc:sldChg>
      <pc:sldChg chg="modAnim">
        <pc:chgData name="Christoph Sperl" userId="4af139c36cd33df3" providerId="LiveId" clId="{E6DE6C0A-D8DD-47AB-8FB5-68D937FFBCD4}" dt="2020-12-01T09:55:01.103" v="283"/>
        <pc:sldMkLst>
          <pc:docMk/>
          <pc:sldMk cId="628141004" sldId="265"/>
        </pc:sldMkLst>
      </pc:sldChg>
      <pc:sldChg chg="modAnim">
        <pc:chgData name="Christoph Sperl" userId="4af139c36cd33df3" providerId="LiveId" clId="{E6DE6C0A-D8DD-47AB-8FB5-68D937FFBCD4}" dt="2020-12-01T09:55:06.255" v="284"/>
        <pc:sldMkLst>
          <pc:docMk/>
          <pc:sldMk cId="408131837" sldId="266"/>
        </pc:sldMkLst>
      </pc:sldChg>
      <pc:sldChg chg="modAnim">
        <pc:chgData name="Christoph Sperl" userId="4af139c36cd33df3" providerId="LiveId" clId="{E6DE6C0A-D8DD-47AB-8FB5-68D937FFBCD4}" dt="2020-12-01T10:11:36.807" v="285"/>
        <pc:sldMkLst>
          <pc:docMk/>
          <pc:sldMk cId="3021227677" sldId="271"/>
        </pc:sldMkLst>
      </pc:sldChg>
      <pc:sldChg chg="modAnim">
        <pc:chgData name="Christoph Sperl" userId="4af139c36cd33df3" providerId="LiveId" clId="{E6DE6C0A-D8DD-47AB-8FB5-68D937FFBCD4}" dt="2020-12-01T10:11:54.671" v="286"/>
        <pc:sldMkLst>
          <pc:docMk/>
          <pc:sldMk cId="3802409761" sldId="274"/>
        </pc:sldMkLst>
      </pc:sldChg>
      <pc:sldChg chg="modAnim">
        <pc:chgData name="Christoph Sperl" userId="4af139c36cd33df3" providerId="LiveId" clId="{E6DE6C0A-D8DD-47AB-8FB5-68D937FFBCD4}" dt="2020-12-01T10:12:11.337" v="287"/>
        <pc:sldMkLst>
          <pc:docMk/>
          <pc:sldMk cId="1842049585" sldId="275"/>
        </pc:sldMkLst>
      </pc:sldChg>
      <pc:sldChg chg="modSp modAnim">
        <pc:chgData name="Christoph Sperl" userId="4af139c36cd33df3" providerId="LiveId" clId="{E6DE6C0A-D8DD-47AB-8FB5-68D937FFBCD4}" dt="2020-12-01T10:12:18.296" v="288"/>
        <pc:sldMkLst>
          <pc:docMk/>
          <pc:sldMk cId="3777953620" sldId="277"/>
        </pc:sldMkLst>
        <pc:spChg chg="mod">
          <ac:chgData name="Christoph Sperl" userId="4af139c36cd33df3" providerId="LiveId" clId="{E6DE6C0A-D8DD-47AB-8FB5-68D937FFBCD4}" dt="2020-11-27T07:35:08.457" v="268" actId="20577"/>
          <ac:spMkLst>
            <pc:docMk/>
            <pc:sldMk cId="3777953620" sldId="277"/>
            <ac:spMk id="2" creationId="{E9BA4069-BBCD-40CC-AB58-D2E0AA361335}"/>
          </ac:spMkLst>
        </pc:spChg>
      </pc:sldChg>
      <pc:sldChg chg="addSp modSp add modAnim">
        <pc:chgData name="Christoph Sperl" userId="4af139c36cd33df3" providerId="LiveId" clId="{E6DE6C0A-D8DD-47AB-8FB5-68D937FFBCD4}" dt="2020-12-02T10:17:43.710" v="573" actId="1076"/>
        <pc:sldMkLst>
          <pc:docMk/>
          <pc:sldMk cId="4283581559" sldId="278"/>
        </pc:sldMkLst>
        <pc:spChg chg="mod">
          <ac:chgData name="Christoph Sperl" userId="4af139c36cd33df3" providerId="LiveId" clId="{E6DE6C0A-D8DD-47AB-8FB5-68D937FFBCD4}" dt="2020-12-02T10:13:25.739" v="342" actId="20577"/>
          <ac:spMkLst>
            <pc:docMk/>
            <pc:sldMk cId="4283581559" sldId="278"/>
            <ac:spMk id="2" creationId="{D690DF9C-E335-4FD1-9BD0-7101D7EB5AB2}"/>
          </ac:spMkLst>
        </pc:spChg>
        <pc:spChg chg="mod">
          <ac:chgData name="Christoph Sperl" userId="4af139c36cd33df3" providerId="LiveId" clId="{E6DE6C0A-D8DD-47AB-8FB5-68D937FFBCD4}" dt="2020-12-02T10:17:36.618" v="571" actId="20577"/>
          <ac:spMkLst>
            <pc:docMk/>
            <pc:sldMk cId="4283581559" sldId="278"/>
            <ac:spMk id="3" creationId="{A5EF69EB-0BD2-4D5A-8BCF-8BD97260B1E5}"/>
          </ac:spMkLst>
        </pc:spChg>
        <pc:spChg chg="add mod">
          <ac:chgData name="Christoph Sperl" userId="4af139c36cd33df3" providerId="LiveId" clId="{E6DE6C0A-D8DD-47AB-8FB5-68D937FFBCD4}" dt="2020-12-02T10:17:16.728" v="540" actId="1076"/>
          <ac:spMkLst>
            <pc:docMk/>
            <pc:sldMk cId="4283581559" sldId="278"/>
            <ac:spMk id="5" creationId="{A46FAE3A-21E5-47BF-8189-97DFBEEBF72E}"/>
          </ac:spMkLst>
        </pc:spChg>
        <pc:spChg chg="add mod">
          <ac:chgData name="Christoph Sperl" userId="4af139c36cd33df3" providerId="LiveId" clId="{E6DE6C0A-D8DD-47AB-8FB5-68D937FFBCD4}" dt="2020-12-02T10:17:43.710" v="573" actId="1076"/>
          <ac:spMkLst>
            <pc:docMk/>
            <pc:sldMk cId="4283581559" sldId="278"/>
            <ac:spMk id="9" creationId="{BC34EA26-F09D-4DC7-A837-A3B03B0CF0A9}"/>
          </ac:spMkLst>
        </pc:spChg>
        <pc:picChg chg="add mod">
          <ac:chgData name="Christoph Sperl" userId="4af139c36cd33df3" providerId="LiveId" clId="{E6DE6C0A-D8DD-47AB-8FB5-68D937FFBCD4}" dt="2020-12-02T10:17:16.728" v="540" actId="1076"/>
          <ac:picMkLst>
            <pc:docMk/>
            <pc:sldMk cId="4283581559" sldId="278"/>
            <ac:picMk id="4" creationId="{D013D5E8-38C7-49BD-9235-047B10C74273}"/>
          </ac:picMkLst>
        </pc:picChg>
        <pc:cxnChg chg="add mod">
          <ac:chgData name="Christoph Sperl" userId="4af139c36cd33df3" providerId="LiveId" clId="{E6DE6C0A-D8DD-47AB-8FB5-68D937FFBCD4}" dt="2020-12-02T10:17:41.143" v="572" actId="14100"/>
          <ac:cxnSpMkLst>
            <pc:docMk/>
            <pc:sldMk cId="4283581559" sldId="278"/>
            <ac:cxnSpMk id="7" creationId="{7EB0DCFF-3A88-4A92-855C-E1EC99826FA3}"/>
          </ac:cxnSpMkLst>
        </pc:cxnChg>
      </pc:sldChg>
      <pc:sldChg chg="addSp modSp add modAnim">
        <pc:chgData name="Christoph Sperl" userId="4af139c36cd33df3" providerId="LiveId" clId="{E6DE6C0A-D8DD-47AB-8FB5-68D937FFBCD4}" dt="2020-12-03T12:05:57.107" v="3673"/>
        <pc:sldMkLst>
          <pc:docMk/>
          <pc:sldMk cId="4095827397" sldId="279"/>
        </pc:sldMkLst>
        <pc:spChg chg="mod">
          <ac:chgData name="Christoph Sperl" userId="4af139c36cd33df3" providerId="LiveId" clId="{E6DE6C0A-D8DD-47AB-8FB5-68D937FFBCD4}" dt="2020-12-02T10:23:26.468" v="592" actId="20577"/>
          <ac:spMkLst>
            <pc:docMk/>
            <pc:sldMk cId="4095827397" sldId="279"/>
            <ac:spMk id="2" creationId="{7969C41E-8BCD-419A-BDBE-0059A8C0DC71}"/>
          </ac:spMkLst>
        </pc:spChg>
        <pc:spChg chg="mod">
          <ac:chgData name="Christoph Sperl" userId="4af139c36cd33df3" providerId="LiveId" clId="{E6DE6C0A-D8DD-47AB-8FB5-68D937FFBCD4}" dt="2020-12-02T10:38:20.664" v="918" actId="20577"/>
          <ac:spMkLst>
            <pc:docMk/>
            <pc:sldMk cId="4095827397" sldId="279"/>
            <ac:spMk id="3" creationId="{A79119D8-03D5-4EC6-AB5C-F7E9D42B1047}"/>
          </ac:spMkLst>
        </pc:spChg>
        <pc:spChg chg="add mod">
          <ac:chgData name="Christoph Sperl" userId="4af139c36cd33df3" providerId="LiveId" clId="{E6DE6C0A-D8DD-47AB-8FB5-68D937FFBCD4}" dt="2020-12-02T10:36:42.180" v="877" actId="14100"/>
          <ac:spMkLst>
            <pc:docMk/>
            <pc:sldMk cId="4095827397" sldId="279"/>
            <ac:spMk id="5" creationId="{9D6987EA-9D2F-46B9-93BA-D8A9A31EFA6F}"/>
          </ac:spMkLst>
        </pc:spChg>
        <pc:picChg chg="add mod">
          <ac:chgData name="Christoph Sperl" userId="4af139c36cd33df3" providerId="LiveId" clId="{E6DE6C0A-D8DD-47AB-8FB5-68D937FFBCD4}" dt="2020-12-02T10:36:13.707" v="872" actId="1076"/>
          <ac:picMkLst>
            <pc:docMk/>
            <pc:sldMk cId="4095827397" sldId="279"/>
            <ac:picMk id="4" creationId="{1A503862-7553-4561-A62E-22E6864531CD}"/>
          </ac:picMkLst>
        </pc:picChg>
        <pc:picChg chg="add mod">
          <ac:chgData name="Christoph Sperl" userId="4af139c36cd33df3" providerId="LiveId" clId="{E6DE6C0A-D8DD-47AB-8FB5-68D937FFBCD4}" dt="2020-12-02T10:37:17.875" v="882" actId="1076"/>
          <ac:picMkLst>
            <pc:docMk/>
            <pc:sldMk cId="4095827397" sldId="279"/>
            <ac:picMk id="6" creationId="{DCFB5B2E-6C74-4562-8AC0-0CBF784C3916}"/>
          </ac:picMkLst>
        </pc:picChg>
      </pc:sldChg>
      <pc:sldChg chg="modSp add modAnim">
        <pc:chgData name="Christoph Sperl" userId="4af139c36cd33df3" providerId="LiveId" clId="{E6DE6C0A-D8DD-47AB-8FB5-68D937FFBCD4}" dt="2020-12-02T12:19:04.956" v="2128"/>
        <pc:sldMkLst>
          <pc:docMk/>
          <pc:sldMk cId="3319961117" sldId="280"/>
        </pc:sldMkLst>
        <pc:spChg chg="mod">
          <ac:chgData name="Christoph Sperl" userId="4af139c36cd33df3" providerId="LiveId" clId="{E6DE6C0A-D8DD-47AB-8FB5-68D937FFBCD4}" dt="2020-12-02T10:38:54.987" v="925" actId="20577"/>
          <ac:spMkLst>
            <pc:docMk/>
            <pc:sldMk cId="3319961117" sldId="280"/>
            <ac:spMk id="2" creationId="{28E77116-4211-4455-A825-35C90D7A743C}"/>
          </ac:spMkLst>
        </pc:spChg>
        <pc:spChg chg="mod">
          <ac:chgData name="Christoph Sperl" userId="4af139c36cd33df3" providerId="LiveId" clId="{E6DE6C0A-D8DD-47AB-8FB5-68D937FFBCD4}" dt="2020-12-02T10:46:24.240" v="1253" actId="20577"/>
          <ac:spMkLst>
            <pc:docMk/>
            <pc:sldMk cId="3319961117" sldId="280"/>
            <ac:spMk id="3" creationId="{3B572A47-B7E4-4240-8BA1-337A3FE5444E}"/>
          </ac:spMkLst>
        </pc:spChg>
      </pc:sldChg>
      <pc:sldChg chg="addSp delSp modSp add modAnim">
        <pc:chgData name="Christoph Sperl" userId="4af139c36cd33df3" providerId="LiveId" clId="{E6DE6C0A-D8DD-47AB-8FB5-68D937FFBCD4}" dt="2020-12-02T12:19:17.434" v="2130"/>
        <pc:sldMkLst>
          <pc:docMk/>
          <pc:sldMk cId="2847823167" sldId="281"/>
        </pc:sldMkLst>
        <pc:spChg chg="mod">
          <ac:chgData name="Christoph Sperl" userId="4af139c36cd33df3" providerId="LiveId" clId="{E6DE6C0A-D8DD-47AB-8FB5-68D937FFBCD4}" dt="2020-12-02T10:46:38.199" v="1269" actId="20577"/>
          <ac:spMkLst>
            <pc:docMk/>
            <pc:sldMk cId="2847823167" sldId="281"/>
            <ac:spMk id="2" creationId="{E56C0ADC-C031-4720-A61B-D5D70D3722A0}"/>
          </ac:spMkLst>
        </pc:spChg>
        <pc:spChg chg="del mod">
          <ac:chgData name="Christoph Sperl" userId="4af139c36cd33df3" providerId="LiveId" clId="{E6DE6C0A-D8DD-47AB-8FB5-68D937FFBCD4}" dt="2020-12-02T10:48:13.790" v="1275"/>
          <ac:spMkLst>
            <pc:docMk/>
            <pc:sldMk cId="2847823167" sldId="281"/>
            <ac:spMk id="3" creationId="{B14F0947-6020-4780-BEEE-2FDC1628D704}"/>
          </ac:spMkLst>
        </pc:spChg>
        <pc:spChg chg="add del mod">
          <ac:chgData name="Christoph Sperl" userId="4af139c36cd33df3" providerId="LiveId" clId="{E6DE6C0A-D8DD-47AB-8FB5-68D937FFBCD4}" dt="2020-12-02T10:50:26.393" v="1449" actId="20577"/>
          <ac:spMkLst>
            <pc:docMk/>
            <pc:sldMk cId="2847823167" sldId="281"/>
            <ac:spMk id="7" creationId="{2F2A6A30-05D1-4E50-BFEC-C89EA383BE96}"/>
          </ac:spMkLst>
        </pc:spChg>
        <pc:picChg chg="add del mod">
          <ac:chgData name="Christoph Sperl" userId="4af139c36cd33df3" providerId="LiveId" clId="{E6DE6C0A-D8DD-47AB-8FB5-68D937FFBCD4}" dt="2020-12-02T10:49:06.001" v="1282" actId="478"/>
          <ac:picMkLst>
            <pc:docMk/>
            <pc:sldMk cId="2847823167" sldId="281"/>
            <ac:picMk id="4" creationId="{FBDAE60E-40B7-47D0-935A-73DAD1D7B0AD}"/>
          </ac:picMkLst>
        </pc:picChg>
        <pc:picChg chg="add del mod">
          <ac:chgData name="Christoph Sperl" userId="4af139c36cd33df3" providerId="LiveId" clId="{E6DE6C0A-D8DD-47AB-8FB5-68D937FFBCD4}" dt="2020-12-02T10:49:10.438" v="1284" actId="478"/>
          <ac:picMkLst>
            <pc:docMk/>
            <pc:sldMk cId="2847823167" sldId="281"/>
            <ac:picMk id="5" creationId="{04355BCE-2DEB-4D56-BA97-11380D32E07C}"/>
          </ac:picMkLst>
        </pc:picChg>
        <pc:picChg chg="add del mod">
          <ac:chgData name="Christoph Sperl" userId="4af139c36cd33df3" providerId="LiveId" clId="{E6DE6C0A-D8DD-47AB-8FB5-68D937FFBCD4}" dt="2020-12-02T10:49:33.336" v="1295"/>
          <ac:picMkLst>
            <pc:docMk/>
            <pc:sldMk cId="2847823167" sldId="281"/>
            <ac:picMk id="8" creationId="{83D85115-7B92-4673-B93C-705F4586A9DD}"/>
          </ac:picMkLst>
        </pc:picChg>
        <pc:picChg chg="add del mod">
          <ac:chgData name="Christoph Sperl" userId="4af139c36cd33df3" providerId="LiveId" clId="{E6DE6C0A-D8DD-47AB-8FB5-68D937FFBCD4}" dt="2020-12-02T10:49:41.008" v="1299"/>
          <ac:picMkLst>
            <pc:docMk/>
            <pc:sldMk cId="2847823167" sldId="281"/>
            <ac:picMk id="9" creationId="{BDE1F734-501F-41DC-9C6F-CBE9845764D3}"/>
          </ac:picMkLst>
        </pc:picChg>
        <pc:picChg chg="add mod">
          <ac:chgData name="Christoph Sperl" userId="4af139c36cd33df3" providerId="LiveId" clId="{E6DE6C0A-D8DD-47AB-8FB5-68D937FFBCD4}" dt="2020-12-02T10:52:52.227" v="1450" actId="1076"/>
          <ac:picMkLst>
            <pc:docMk/>
            <pc:sldMk cId="2847823167" sldId="281"/>
            <ac:picMk id="10" creationId="{097E72BB-A632-489A-8B2D-B9E250E74DC3}"/>
          </ac:picMkLst>
        </pc:picChg>
      </pc:sldChg>
      <pc:sldChg chg="modSp add modAnim">
        <pc:chgData name="Christoph Sperl" userId="4af139c36cd33df3" providerId="LiveId" clId="{E6DE6C0A-D8DD-47AB-8FB5-68D937FFBCD4}" dt="2020-12-02T12:18:53.234" v="2126"/>
        <pc:sldMkLst>
          <pc:docMk/>
          <pc:sldMk cId="594950003" sldId="282"/>
        </pc:sldMkLst>
        <pc:spChg chg="mod">
          <ac:chgData name="Christoph Sperl" userId="4af139c36cd33df3" providerId="LiveId" clId="{E6DE6C0A-D8DD-47AB-8FB5-68D937FFBCD4}" dt="2020-12-02T10:53:06.239" v="1460" actId="20577"/>
          <ac:spMkLst>
            <pc:docMk/>
            <pc:sldMk cId="594950003" sldId="282"/>
            <ac:spMk id="2" creationId="{E29BDE1C-EF1B-4AFD-8B99-DECAE8CAADE9}"/>
          </ac:spMkLst>
        </pc:spChg>
        <pc:spChg chg="mod">
          <ac:chgData name="Christoph Sperl" userId="4af139c36cd33df3" providerId="LiveId" clId="{E6DE6C0A-D8DD-47AB-8FB5-68D937FFBCD4}" dt="2020-12-02T10:57:13.075" v="1766" actId="20577"/>
          <ac:spMkLst>
            <pc:docMk/>
            <pc:sldMk cId="594950003" sldId="282"/>
            <ac:spMk id="3" creationId="{76525952-1296-4F87-9CEE-E19790D1F09C}"/>
          </ac:spMkLst>
        </pc:spChg>
      </pc:sldChg>
      <pc:sldChg chg="modSp add ord">
        <pc:chgData name="Christoph Sperl" userId="4af139c36cd33df3" providerId="LiveId" clId="{E6DE6C0A-D8DD-47AB-8FB5-68D937FFBCD4}" dt="2020-12-03T12:31:56.450" v="3790" actId="20577"/>
        <pc:sldMkLst>
          <pc:docMk/>
          <pc:sldMk cId="3131377827" sldId="283"/>
        </pc:sldMkLst>
        <pc:spChg chg="mod">
          <ac:chgData name="Christoph Sperl" userId="4af139c36cd33df3" providerId="LiveId" clId="{E6DE6C0A-D8DD-47AB-8FB5-68D937FFBCD4}" dt="2020-12-02T11:13:30.167" v="1788" actId="20577"/>
          <ac:spMkLst>
            <pc:docMk/>
            <pc:sldMk cId="3131377827" sldId="283"/>
            <ac:spMk id="2" creationId="{9D2F4556-2800-4DDD-95E6-97DE688C405C}"/>
          </ac:spMkLst>
        </pc:spChg>
        <pc:spChg chg="mod">
          <ac:chgData name="Christoph Sperl" userId="4af139c36cd33df3" providerId="LiveId" clId="{E6DE6C0A-D8DD-47AB-8FB5-68D937FFBCD4}" dt="2020-12-03T12:31:56.450" v="3790" actId="20577"/>
          <ac:spMkLst>
            <pc:docMk/>
            <pc:sldMk cId="3131377827" sldId="283"/>
            <ac:spMk id="3" creationId="{644CD9E8-9E01-46E4-89EE-FDD124A06E7F}"/>
          </ac:spMkLst>
        </pc:spChg>
      </pc:sldChg>
      <pc:sldChg chg="modSp add">
        <pc:chgData name="Christoph Sperl" userId="4af139c36cd33df3" providerId="LiveId" clId="{E6DE6C0A-D8DD-47AB-8FB5-68D937FFBCD4}" dt="2020-12-03T12:05:35.502" v="3671" actId="20577"/>
        <pc:sldMkLst>
          <pc:docMk/>
          <pc:sldMk cId="3960606450" sldId="284"/>
        </pc:sldMkLst>
        <pc:spChg chg="mod">
          <ac:chgData name="Christoph Sperl" userId="4af139c36cd33df3" providerId="LiveId" clId="{E6DE6C0A-D8DD-47AB-8FB5-68D937FFBCD4}" dt="2020-12-02T11:13:18.425" v="1773" actId="20577"/>
          <ac:spMkLst>
            <pc:docMk/>
            <pc:sldMk cId="3960606450" sldId="284"/>
            <ac:spMk id="2" creationId="{C2CD92D6-64C3-4D58-B9F0-0811B83719BB}"/>
          </ac:spMkLst>
        </pc:spChg>
        <pc:spChg chg="mod">
          <ac:chgData name="Christoph Sperl" userId="4af139c36cd33df3" providerId="LiveId" clId="{E6DE6C0A-D8DD-47AB-8FB5-68D937FFBCD4}" dt="2020-12-03T12:05:35.502" v="3671" actId="20577"/>
          <ac:spMkLst>
            <pc:docMk/>
            <pc:sldMk cId="3960606450" sldId="284"/>
            <ac:spMk id="3" creationId="{8EDDA4FB-025B-4AEB-87B7-9BAE0543FC96}"/>
          </ac:spMkLst>
        </pc:spChg>
      </pc:sldChg>
      <pc:sldChg chg="addSp modSp add modAnim">
        <pc:chgData name="Christoph Sperl" userId="4af139c36cd33df3" providerId="LiveId" clId="{E6DE6C0A-D8DD-47AB-8FB5-68D937FFBCD4}" dt="2020-12-02T12:19:47.008" v="2133"/>
        <pc:sldMkLst>
          <pc:docMk/>
          <pc:sldMk cId="3168062526" sldId="285"/>
        </pc:sldMkLst>
        <pc:spChg chg="mod">
          <ac:chgData name="Christoph Sperl" userId="4af139c36cd33df3" providerId="LiveId" clId="{E6DE6C0A-D8DD-47AB-8FB5-68D937FFBCD4}" dt="2020-12-02T11:13:47.202" v="1822" actId="20577"/>
          <ac:spMkLst>
            <pc:docMk/>
            <pc:sldMk cId="3168062526" sldId="285"/>
            <ac:spMk id="2" creationId="{369EDFB0-100A-45BE-9E0F-F79B20143AE1}"/>
          </ac:spMkLst>
        </pc:spChg>
        <pc:spChg chg="mod">
          <ac:chgData name="Christoph Sperl" userId="4af139c36cd33df3" providerId="LiveId" clId="{E6DE6C0A-D8DD-47AB-8FB5-68D937FFBCD4}" dt="2020-12-02T11:20:49.187" v="2099" actId="20577"/>
          <ac:spMkLst>
            <pc:docMk/>
            <pc:sldMk cId="3168062526" sldId="285"/>
            <ac:spMk id="3" creationId="{7C133228-F314-4852-9284-41B6D3AEE714}"/>
          </ac:spMkLst>
        </pc:spChg>
        <pc:spChg chg="add mod">
          <ac:chgData name="Christoph Sperl" userId="4af139c36cd33df3" providerId="LiveId" clId="{E6DE6C0A-D8DD-47AB-8FB5-68D937FFBCD4}" dt="2020-12-02T12:18:30.597" v="2125" actId="1076"/>
          <ac:spMkLst>
            <pc:docMk/>
            <pc:sldMk cId="3168062526" sldId="285"/>
            <ac:spMk id="5" creationId="{CD361067-7032-4DCA-BD1A-DEEA9DE7B32C}"/>
          </ac:spMkLst>
        </pc:spChg>
        <pc:picChg chg="add mod">
          <ac:chgData name="Christoph Sperl" userId="4af139c36cd33df3" providerId="LiveId" clId="{E6DE6C0A-D8DD-47AB-8FB5-68D937FFBCD4}" dt="2020-12-02T12:18:17.371" v="2123" actId="1076"/>
          <ac:picMkLst>
            <pc:docMk/>
            <pc:sldMk cId="3168062526" sldId="285"/>
            <ac:picMk id="4" creationId="{2801D294-A5C1-4038-BA8B-CF734B58E754}"/>
          </ac:picMkLst>
        </pc:picChg>
      </pc:sldChg>
      <pc:sldChg chg="modSp add modAnim">
        <pc:chgData name="Christoph Sperl" userId="4af139c36cd33df3" providerId="LiveId" clId="{E6DE6C0A-D8DD-47AB-8FB5-68D937FFBCD4}" dt="2020-12-02T12:47:13.309" v="2377" actId="20577"/>
        <pc:sldMkLst>
          <pc:docMk/>
          <pc:sldMk cId="2909077657" sldId="286"/>
        </pc:sldMkLst>
        <pc:spChg chg="mod">
          <ac:chgData name="Christoph Sperl" userId="4af139c36cd33df3" providerId="LiveId" clId="{E6DE6C0A-D8DD-47AB-8FB5-68D937FFBCD4}" dt="2020-12-02T12:17:57.552" v="2121" actId="20577"/>
          <ac:spMkLst>
            <pc:docMk/>
            <pc:sldMk cId="2909077657" sldId="286"/>
            <ac:spMk id="2" creationId="{2DBF5CE3-7881-4C57-AF6B-88844178D0BC}"/>
          </ac:spMkLst>
        </pc:spChg>
        <pc:spChg chg="mod">
          <ac:chgData name="Christoph Sperl" userId="4af139c36cd33df3" providerId="LiveId" clId="{E6DE6C0A-D8DD-47AB-8FB5-68D937FFBCD4}" dt="2020-12-02T12:47:13.309" v="2377" actId="20577"/>
          <ac:spMkLst>
            <pc:docMk/>
            <pc:sldMk cId="2909077657" sldId="286"/>
            <ac:spMk id="3" creationId="{7F552C6A-E15B-43CD-AC52-E79ED955F3BE}"/>
          </ac:spMkLst>
        </pc:spChg>
      </pc:sldChg>
      <pc:sldChg chg="addSp delSp modSp add delAnim modAnim">
        <pc:chgData name="Christoph Sperl" userId="4af139c36cd33df3" providerId="LiveId" clId="{E6DE6C0A-D8DD-47AB-8FB5-68D937FFBCD4}" dt="2020-12-02T13:04:19.665" v="2702" actId="1076"/>
        <pc:sldMkLst>
          <pc:docMk/>
          <pc:sldMk cId="426275133" sldId="287"/>
        </pc:sldMkLst>
        <pc:spChg chg="mod">
          <ac:chgData name="Christoph Sperl" userId="4af139c36cd33df3" providerId="LiveId" clId="{E6DE6C0A-D8DD-47AB-8FB5-68D937FFBCD4}" dt="2020-12-02T12:50:37.984" v="2397" actId="20577"/>
          <ac:spMkLst>
            <pc:docMk/>
            <pc:sldMk cId="426275133" sldId="287"/>
            <ac:spMk id="2" creationId="{2644DE78-3155-46E9-AB38-3FFBAFEA656D}"/>
          </ac:spMkLst>
        </pc:spChg>
        <pc:spChg chg="mod">
          <ac:chgData name="Christoph Sperl" userId="4af139c36cd33df3" providerId="LiveId" clId="{E6DE6C0A-D8DD-47AB-8FB5-68D937FFBCD4}" dt="2020-12-02T13:02:54.449" v="2685" actId="5793"/>
          <ac:spMkLst>
            <pc:docMk/>
            <pc:sldMk cId="426275133" sldId="287"/>
            <ac:spMk id="3" creationId="{EDCA894D-838D-41C6-8C96-5D3B1F037A96}"/>
          </ac:spMkLst>
        </pc:spChg>
        <pc:picChg chg="add mod">
          <ac:chgData name="Christoph Sperl" userId="4af139c36cd33df3" providerId="LiveId" clId="{E6DE6C0A-D8DD-47AB-8FB5-68D937FFBCD4}" dt="2020-12-02T13:03:17.902" v="2689" actId="1076"/>
          <ac:picMkLst>
            <pc:docMk/>
            <pc:sldMk cId="426275133" sldId="287"/>
            <ac:picMk id="4" creationId="{45168F05-A2DB-4543-BD94-7E4107BAAD81}"/>
          </ac:picMkLst>
        </pc:picChg>
        <pc:picChg chg="add del mod">
          <ac:chgData name="Christoph Sperl" userId="4af139c36cd33df3" providerId="LiveId" clId="{E6DE6C0A-D8DD-47AB-8FB5-68D937FFBCD4}" dt="2020-12-02T13:04:13.797" v="2699" actId="478"/>
          <ac:picMkLst>
            <pc:docMk/>
            <pc:sldMk cId="426275133" sldId="287"/>
            <ac:picMk id="5" creationId="{277FDBE9-D7EB-4342-A5C8-5F0C803E4183}"/>
          </ac:picMkLst>
        </pc:picChg>
        <pc:picChg chg="add mod">
          <ac:chgData name="Christoph Sperl" userId="4af139c36cd33df3" providerId="LiveId" clId="{E6DE6C0A-D8DD-47AB-8FB5-68D937FFBCD4}" dt="2020-12-02T13:04:19.665" v="2702" actId="1076"/>
          <ac:picMkLst>
            <pc:docMk/>
            <pc:sldMk cId="426275133" sldId="287"/>
            <ac:picMk id="6" creationId="{B71E0394-9182-4CDB-ADA2-FA988725D425}"/>
          </ac:picMkLst>
        </pc:picChg>
      </pc:sldChg>
      <pc:sldChg chg="modSp add">
        <pc:chgData name="Christoph Sperl" userId="4af139c36cd33df3" providerId="LiveId" clId="{E6DE6C0A-D8DD-47AB-8FB5-68D937FFBCD4}" dt="2020-12-02T13:31:57.768" v="2990" actId="20577"/>
        <pc:sldMkLst>
          <pc:docMk/>
          <pc:sldMk cId="2784043396" sldId="288"/>
        </pc:sldMkLst>
        <pc:spChg chg="mod">
          <ac:chgData name="Christoph Sperl" userId="4af139c36cd33df3" providerId="LiveId" clId="{E6DE6C0A-D8DD-47AB-8FB5-68D937FFBCD4}" dt="2020-12-02T13:26:40.578" v="2731" actId="20577"/>
          <ac:spMkLst>
            <pc:docMk/>
            <pc:sldMk cId="2784043396" sldId="288"/>
            <ac:spMk id="2" creationId="{373D8E0A-881D-4856-B2DF-27D61FBF3F15}"/>
          </ac:spMkLst>
        </pc:spChg>
        <pc:spChg chg="mod">
          <ac:chgData name="Christoph Sperl" userId="4af139c36cd33df3" providerId="LiveId" clId="{E6DE6C0A-D8DD-47AB-8FB5-68D937FFBCD4}" dt="2020-12-02T13:31:57.768" v="2990" actId="20577"/>
          <ac:spMkLst>
            <pc:docMk/>
            <pc:sldMk cId="2784043396" sldId="288"/>
            <ac:spMk id="3" creationId="{1324685D-959D-4CF4-BE2C-9A721BEE42A8}"/>
          </ac:spMkLst>
        </pc:spChg>
      </pc:sldChg>
      <pc:sldChg chg="modSp add ord">
        <pc:chgData name="Christoph Sperl" userId="4af139c36cd33df3" providerId="LiveId" clId="{E6DE6C0A-D8DD-47AB-8FB5-68D937FFBCD4}" dt="2020-12-03T14:10:07.808" v="3792"/>
        <pc:sldMkLst>
          <pc:docMk/>
          <pc:sldMk cId="3112349720" sldId="289"/>
        </pc:sldMkLst>
        <pc:spChg chg="mod">
          <ac:chgData name="Christoph Sperl" userId="4af139c36cd33df3" providerId="LiveId" clId="{E6DE6C0A-D8DD-47AB-8FB5-68D937FFBCD4}" dt="2020-12-02T13:26:57.544" v="2741" actId="20577"/>
          <ac:spMkLst>
            <pc:docMk/>
            <pc:sldMk cId="3112349720" sldId="289"/>
            <ac:spMk id="2" creationId="{B6660E51-A622-4398-8CFA-00A5C57CED2E}"/>
          </ac:spMkLst>
        </pc:spChg>
        <pc:spChg chg="mod">
          <ac:chgData name="Christoph Sperl" userId="4af139c36cd33df3" providerId="LiveId" clId="{E6DE6C0A-D8DD-47AB-8FB5-68D937FFBCD4}" dt="2020-12-02T13:27:02.129" v="2756" actId="20577"/>
          <ac:spMkLst>
            <pc:docMk/>
            <pc:sldMk cId="3112349720" sldId="289"/>
            <ac:spMk id="3" creationId="{F09B93CC-5327-4333-9F7F-89C9B9892F6C}"/>
          </ac:spMkLst>
        </pc:spChg>
      </pc:sldChg>
      <pc:sldChg chg="add del">
        <pc:chgData name="Christoph Sperl" userId="4af139c36cd33df3" providerId="LiveId" clId="{E6DE6C0A-D8DD-47AB-8FB5-68D937FFBCD4}" dt="2020-12-02T13:27:08.683" v="2758" actId="2696"/>
        <pc:sldMkLst>
          <pc:docMk/>
          <pc:sldMk cId="2842264240" sldId="290"/>
        </pc:sldMkLst>
      </pc:sldChg>
      <pc:sldChg chg="modSp add ord">
        <pc:chgData name="Christoph Sperl" userId="4af139c36cd33df3" providerId="LiveId" clId="{E6DE6C0A-D8DD-47AB-8FB5-68D937FFBCD4}" dt="2020-12-03T14:10:01.486" v="3791"/>
        <pc:sldMkLst>
          <pc:docMk/>
          <pc:sldMk cId="4039222762" sldId="290"/>
        </pc:sldMkLst>
        <pc:spChg chg="mod">
          <ac:chgData name="Christoph Sperl" userId="4af139c36cd33df3" providerId="LiveId" clId="{E6DE6C0A-D8DD-47AB-8FB5-68D937FFBCD4}" dt="2020-12-02T13:32:59.573" v="3005" actId="20577"/>
          <ac:spMkLst>
            <pc:docMk/>
            <pc:sldMk cId="4039222762" sldId="290"/>
            <ac:spMk id="2" creationId="{448603B0-D18E-46EB-8789-1EE25CB08614}"/>
          </ac:spMkLst>
        </pc:spChg>
        <pc:spChg chg="mod">
          <ac:chgData name="Christoph Sperl" userId="4af139c36cd33df3" providerId="LiveId" clId="{E6DE6C0A-D8DD-47AB-8FB5-68D937FFBCD4}" dt="2020-12-02T13:54:08.540" v="3419" actId="20577"/>
          <ac:spMkLst>
            <pc:docMk/>
            <pc:sldMk cId="4039222762" sldId="290"/>
            <ac:spMk id="3" creationId="{016B4432-1D1B-4B59-8959-CDDE756C685B}"/>
          </ac:spMkLst>
        </pc:spChg>
      </pc:sldChg>
      <pc:sldChg chg="modSp add">
        <pc:chgData name="Christoph Sperl" userId="4af139c36cd33df3" providerId="LiveId" clId="{E6DE6C0A-D8DD-47AB-8FB5-68D937FFBCD4}" dt="2020-12-03T12:29:43.648" v="3788" actId="5793"/>
        <pc:sldMkLst>
          <pc:docMk/>
          <pc:sldMk cId="2066273559" sldId="291"/>
        </pc:sldMkLst>
        <pc:spChg chg="mod">
          <ac:chgData name="Christoph Sperl" userId="4af139c36cd33df3" providerId="LiveId" clId="{E6DE6C0A-D8DD-47AB-8FB5-68D937FFBCD4}" dt="2020-12-03T12:06:35.695" v="3699" actId="20577"/>
          <ac:spMkLst>
            <pc:docMk/>
            <pc:sldMk cId="2066273559" sldId="291"/>
            <ac:spMk id="2" creationId="{B4E950B0-DA91-4923-961C-C09212027E5D}"/>
          </ac:spMkLst>
        </pc:spChg>
        <pc:spChg chg="mod">
          <ac:chgData name="Christoph Sperl" userId="4af139c36cd33df3" providerId="LiveId" clId="{E6DE6C0A-D8DD-47AB-8FB5-68D937FFBCD4}" dt="2020-12-03T12:29:43.648" v="3788" actId="5793"/>
          <ac:spMkLst>
            <pc:docMk/>
            <pc:sldMk cId="2066273559" sldId="291"/>
            <ac:spMk id="3" creationId="{DAAF7BC1-B9E5-489A-A80D-47A352090C46}"/>
          </ac:spMkLst>
        </pc:spChg>
      </pc:sldChg>
      <pc:sldChg chg="modSp add">
        <pc:chgData name="Christoph Sperl" userId="4af139c36cd33df3" providerId="LiveId" clId="{E6DE6C0A-D8DD-47AB-8FB5-68D937FFBCD4}" dt="2020-12-03T14:18:42.520" v="4149" actId="20577"/>
        <pc:sldMkLst>
          <pc:docMk/>
          <pc:sldMk cId="967940822" sldId="292"/>
        </pc:sldMkLst>
        <pc:spChg chg="mod">
          <ac:chgData name="Christoph Sperl" userId="4af139c36cd33df3" providerId="LiveId" clId="{E6DE6C0A-D8DD-47AB-8FB5-68D937FFBCD4}" dt="2020-12-03T14:15:13.297" v="3825" actId="6549"/>
          <ac:spMkLst>
            <pc:docMk/>
            <pc:sldMk cId="967940822" sldId="292"/>
            <ac:spMk id="2" creationId="{FA051D51-6351-49E0-B094-03E2BC629155}"/>
          </ac:spMkLst>
        </pc:spChg>
        <pc:spChg chg="mod">
          <ac:chgData name="Christoph Sperl" userId="4af139c36cd33df3" providerId="LiveId" clId="{E6DE6C0A-D8DD-47AB-8FB5-68D937FFBCD4}" dt="2020-12-03T14:18:42.520" v="4149" actId="20577"/>
          <ac:spMkLst>
            <pc:docMk/>
            <pc:sldMk cId="967940822" sldId="292"/>
            <ac:spMk id="3" creationId="{B94EA9EA-D461-49E6-BDFC-085D1876A231}"/>
          </ac:spMkLst>
        </pc:spChg>
      </pc:sldChg>
      <pc:sldChg chg="modSp add">
        <pc:chgData name="Christoph Sperl" userId="4af139c36cd33df3" providerId="LiveId" clId="{E6DE6C0A-D8DD-47AB-8FB5-68D937FFBCD4}" dt="2020-12-03T14:22:39.692" v="4249" actId="20577"/>
        <pc:sldMkLst>
          <pc:docMk/>
          <pc:sldMk cId="1789370132" sldId="293"/>
        </pc:sldMkLst>
        <pc:spChg chg="mod">
          <ac:chgData name="Christoph Sperl" userId="4af139c36cd33df3" providerId="LiveId" clId="{E6DE6C0A-D8DD-47AB-8FB5-68D937FFBCD4}" dt="2020-12-03T14:20:04.475" v="4155" actId="20577"/>
          <ac:spMkLst>
            <pc:docMk/>
            <pc:sldMk cId="1789370132" sldId="293"/>
            <ac:spMk id="2" creationId="{973C6E18-94CA-4F31-90F9-2FFE4DF9DBEA}"/>
          </ac:spMkLst>
        </pc:spChg>
        <pc:spChg chg="mod">
          <ac:chgData name="Christoph Sperl" userId="4af139c36cd33df3" providerId="LiveId" clId="{E6DE6C0A-D8DD-47AB-8FB5-68D937FFBCD4}" dt="2020-12-03T14:22:39.692" v="4249" actId="20577"/>
          <ac:spMkLst>
            <pc:docMk/>
            <pc:sldMk cId="1789370132" sldId="293"/>
            <ac:spMk id="3" creationId="{7B053BA7-2750-4A47-A275-174BEA53FF1A}"/>
          </ac:spMkLst>
        </pc:spChg>
      </pc:sldChg>
      <pc:sldMasterChg chg="modSldLayout">
        <pc:chgData name="Christoph Sperl" userId="4af139c36cd33df3" providerId="LiveId" clId="{E6DE6C0A-D8DD-47AB-8FB5-68D937FFBCD4}" dt="2020-11-27T07:32:40.390" v="137" actId="1076"/>
        <pc:sldMasterMkLst>
          <pc:docMk/>
          <pc:sldMasterMk cId="3088234727" sldId="2147483648"/>
        </pc:sldMasterMkLst>
        <pc:sldLayoutChg chg="addSp delSp modSp">
          <pc:chgData name="Christoph Sperl" userId="4af139c36cd33df3" providerId="LiveId" clId="{E6DE6C0A-D8DD-47AB-8FB5-68D937FFBCD4}" dt="2020-11-27T07:32:40.390" v="137" actId="1076"/>
          <pc:sldLayoutMkLst>
            <pc:docMk/>
            <pc:sldMasterMk cId="3088234727" sldId="2147483648"/>
            <pc:sldLayoutMk cId="2933383882" sldId="2147483650"/>
          </pc:sldLayoutMkLst>
          <pc:spChg chg="del mod">
            <ac:chgData name="Christoph Sperl" userId="4af139c36cd33df3" providerId="LiveId" clId="{E6DE6C0A-D8DD-47AB-8FB5-68D937FFBCD4}" dt="2020-11-27T07:31:59.941" v="100" actId="478"/>
            <ac:spMkLst>
              <pc:docMk/>
              <pc:sldMasterMk cId="3088234727" sldId="2147483648"/>
              <pc:sldLayoutMk cId="2933383882" sldId="2147483650"/>
              <ac:spMk id="10" creationId="{2137407C-061B-4E5F-AABD-46B747625019}"/>
            </ac:spMkLst>
          </pc:spChg>
          <pc:spChg chg="mod topLvl">
            <ac:chgData name="Christoph Sperl" userId="4af139c36cd33df3" providerId="LiveId" clId="{E6DE6C0A-D8DD-47AB-8FB5-68D937FFBCD4}" dt="2020-11-27T07:32:37.643" v="136" actId="14100"/>
            <ac:spMkLst>
              <pc:docMk/>
              <pc:sldMasterMk cId="3088234727" sldId="2147483648"/>
              <pc:sldLayoutMk cId="2933383882" sldId="2147483650"/>
              <ac:spMk id="12" creationId="{A1BA28C9-E2AB-4657-AA94-B4FDC45D090F}"/>
            </ac:spMkLst>
          </pc:spChg>
          <pc:grpChg chg="add del mod">
            <ac:chgData name="Christoph Sperl" userId="4af139c36cd33df3" providerId="LiveId" clId="{E6DE6C0A-D8DD-47AB-8FB5-68D937FFBCD4}" dt="2020-11-27T07:32:12.930" v="103" actId="165"/>
            <ac:grpSpMkLst>
              <pc:docMk/>
              <pc:sldMasterMk cId="3088234727" sldId="2147483648"/>
              <pc:sldLayoutMk cId="2933383882" sldId="2147483650"/>
              <ac:grpSpMk id="11" creationId="{287FB8B7-9868-4FC3-9903-24AD84E97F20}"/>
            </ac:grpSpMkLst>
          </pc:grpChg>
          <pc:picChg chg="mod topLvl">
            <ac:chgData name="Christoph Sperl" userId="4af139c36cd33df3" providerId="LiveId" clId="{E6DE6C0A-D8DD-47AB-8FB5-68D937FFBCD4}" dt="2020-11-27T07:32:40.390" v="137" actId="1076"/>
            <ac:picMkLst>
              <pc:docMk/>
              <pc:sldMasterMk cId="3088234727" sldId="2147483648"/>
              <pc:sldLayoutMk cId="2933383882" sldId="2147483650"/>
              <ac:picMk id="13" creationId="{ADFF0165-C39E-49EF-9F65-525361B79DE3}"/>
            </ac:picMkLst>
          </pc:picChg>
          <pc:picChg chg="del">
            <ac:chgData name="Christoph Sperl" userId="4af139c36cd33df3" providerId="LiveId" clId="{E6DE6C0A-D8DD-47AB-8FB5-68D937FFBCD4}" dt="2020-11-27T07:31:57.862" v="98" actId="478"/>
            <ac:picMkLst>
              <pc:docMk/>
              <pc:sldMasterMk cId="3088234727" sldId="2147483648"/>
              <pc:sldLayoutMk cId="2933383882" sldId="2147483650"/>
              <ac:picMk id="1026" creationId="{5E0A362B-D377-4B45-9344-2DF14FF0A695}"/>
            </ac:picMkLst>
          </pc:picChg>
        </pc:sldLayoutChg>
      </pc:sldMasterChg>
    </pc:docChg>
  </pc:docChgLst>
  <pc:docChgLst>
    <pc:chgData name="Christoph Sperl" userId="4af139c36cd33df3" providerId="LiveId" clId="{490FDBD7-4A11-47C2-919B-852E2929CDBA}"/>
    <pc:docChg chg="custSel addSld modSld sldOrd">
      <pc:chgData name="Christoph Sperl" userId="4af139c36cd33df3" providerId="LiveId" clId="{490FDBD7-4A11-47C2-919B-852E2929CDBA}" dt="2020-11-25T15:42:08.450" v="2557" actId="20577"/>
      <pc:docMkLst>
        <pc:docMk/>
      </pc:docMkLst>
      <pc:sldChg chg="addSp delSp modSp">
        <pc:chgData name="Christoph Sperl" userId="4af139c36cd33df3" providerId="LiveId" clId="{490FDBD7-4A11-47C2-919B-852E2929CDBA}" dt="2020-11-24T08:24:08.172" v="890" actId="478"/>
        <pc:sldMkLst>
          <pc:docMk/>
          <pc:sldMk cId="469033225" sldId="258"/>
        </pc:sldMkLst>
        <pc:spChg chg="mod">
          <ac:chgData name="Christoph Sperl" userId="4af139c36cd33df3" providerId="LiveId" clId="{490FDBD7-4A11-47C2-919B-852E2929CDBA}" dt="2020-11-24T08:21:40.491" v="879" actId="20577"/>
          <ac:spMkLst>
            <pc:docMk/>
            <pc:sldMk cId="469033225" sldId="258"/>
            <ac:spMk id="3" creationId="{7EE754BD-7F2F-4E66-BE89-AE89BD2E3D89}"/>
          </ac:spMkLst>
        </pc:spChg>
        <pc:picChg chg="add del mod modCrop">
          <ac:chgData name="Christoph Sperl" userId="4af139c36cd33df3" providerId="LiveId" clId="{490FDBD7-4A11-47C2-919B-852E2929CDBA}" dt="2020-11-24T08:24:08.172" v="890" actId="478"/>
          <ac:picMkLst>
            <pc:docMk/>
            <pc:sldMk cId="469033225" sldId="258"/>
            <ac:picMk id="4" creationId="{56D077CB-FC3A-4327-8203-9216973C0091}"/>
          </ac:picMkLst>
        </pc:picChg>
        <pc:picChg chg="add mod modCrop">
          <ac:chgData name="Christoph Sperl" userId="4af139c36cd33df3" providerId="LiveId" clId="{490FDBD7-4A11-47C2-919B-852E2929CDBA}" dt="2020-11-24T08:22:43.722" v="889" actId="1076"/>
          <ac:picMkLst>
            <pc:docMk/>
            <pc:sldMk cId="469033225" sldId="258"/>
            <ac:picMk id="5" creationId="{4FB9820A-90AA-464B-A93B-4743F49C280E}"/>
          </ac:picMkLst>
        </pc:picChg>
      </pc:sldChg>
      <pc:sldChg chg="modSp">
        <pc:chgData name="Christoph Sperl" userId="4af139c36cd33df3" providerId="LiveId" clId="{490FDBD7-4A11-47C2-919B-852E2929CDBA}" dt="2020-11-24T09:58:15.613" v="1754" actId="20577"/>
        <pc:sldMkLst>
          <pc:docMk/>
          <pc:sldMk cId="4241615" sldId="262"/>
        </pc:sldMkLst>
        <pc:spChg chg="mod">
          <ac:chgData name="Christoph Sperl" userId="4af139c36cd33df3" providerId="LiveId" clId="{490FDBD7-4A11-47C2-919B-852E2929CDBA}" dt="2020-11-24T09:58:15.613" v="1754" actId="20577"/>
          <ac:spMkLst>
            <pc:docMk/>
            <pc:sldMk cId="4241615" sldId="262"/>
            <ac:spMk id="3" creationId="{FF7AB71F-8598-4B83-AA8F-225CB88115AA}"/>
          </ac:spMkLst>
        </pc:spChg>
      </pc:sldChg>
      <pc:sldChg chg="modNotesTx">
        <pc:chgData name="Christoph Sperl" userId="4af139c36cd33df3" providerId="LiveId" clId="{490FDBD7-4A11-47C2-919B-852E2929CDBA}" dt="2020-11-24T07:51:54.128" v="136" actId="20577"/>
        <pc:sldMkLst>
          <pc:docMk/>
          <pc:sldMk cId="4038428932" sldId="263"/>
        </pc:sldMkLst>
      </pc:sldChg>
      <pc:sldChg chg="modSp">
        <pc:chgData name="Christoph Sperl" userId="4af139c36cd33df3" providerId="LiveId" clId="{490FDBD7-4A11-47C2-919B-852E2929CDBA}" dt="2020-11-24T07:50:38.498" v="63" actId="20577"/>
        <pc:sldMkLst>
          <pc:docMk/>
          <pc:sldMk cId="628141004" sldId="265"/>
        </pc:sldMkLst>
        <pc:spChg chg="mod">
          <ac:chgData name="Christoph Sperl" userId="4af139c36cd33df3" providerId="LiveId" clId="{490FDBD7-4A11-47C2-919B-852E2929CDBA}" dt="2020-11-24T07:50:38.498" v="63" actId="20577"/>
          <ac:spMkLst>
            <pc:docMk/>
            <pc:sldMk cId="628141004" sldId="265"/>
            <ac:spMk id="3" creationId="{BB89B083-6547-4892-B555-E9B4FA907B35}"/>
          </ac:spMkLst>
        </pc:spChg>
      </pc:sldChg>
      <pc:sldChg chg="modSp add">
        <pc:chgData name="Christoph Sperl" userId="4af139c36cd33df3" providerId="LiveId" clId="{490FDBD7-4A11-47C2-919B-852E2929CDBA}" dt="2020-11-25T12:16:56.275" v="1902" actId="20577"/>
        <pc:sldMkLst>
          <pc:docMk/>
          <pc:sldMk cId="408131837" sldId="266"/>
        </pc:sldMkLst>
        <pc:spChg chg="mod">
          <ac:chgData name="Christoph Sperl" userId="4af139c36cd33df3" providerId="LiveId" clId="{490FDBD7-4A11-47C2-919B-852E2929CDBA}" dt="2020-11-24T08:06:10.443" v="617" actId="20577"/>
          <ac:spMkLst>
            <pc:docMk/>
            <pc:sldMk cId="408131837" sldId="266"/>
            <ac:spMk id="2" creationId="{A04611FC-2646-4A52-8C16-8724D8FDC700}"/>
          </ac:spMkLst>
        </pc:spChg>
        <pc:spChg chg="mod">
          <ac:chgData name="Christoph Sperl" userId="4af139c36cd33df3" providerId="LiveId" clId="{490FDBD7-4A11-47C2-919B-852E2929CDBA}" dt="2020-11-25T12:16:56.275" v="1902" actId="20577"/>
          <ac:spMkLst>
            <pc:docMk/>
            <pc:sldMk cId="408131837" sldId="266"/>
            <ac:spMk id="3" creationId="{BB89B083-6547-4892-B555-E9B4FA907B35}"/>
          </ac:spMkLst>
        </pc:spChg>
      </pc:sldChg>
      <pc:sldChg chg="modSp add">
        <pc:chgData name="Christoph Sperl" userId="4af139c36cd33df3" providerId="LiveId" clId="{490FDBD7-4A11-47C2-919B-852E2929CDBA}" dt="2020-11-24T08:01:07.691" v="200" actId="20577"/>
        <pc:sldMkLst>
          <pc:docMk/>
          <pc:sldMk cId="2901924421" sldId="267"/>
        </pc:sldMkLst>
        <pc:spChg chg="mod">
          <ac:chgData name="Christoph Sperl" userId="4af139c36cd33df3" providerId="LiveId" clId="{490FDBD7-4A11-47C2-919B-852E2929CDBA}" dt="2020-11-24T07:52:05.313" v="142" actId="20577"/>
          <ac:spMkLst>
            <pc:docMk/>
            <pc:sldMk cId="2901924421" sldId="267"/>
            <ac:spMk id="2" creationId="{19317C5F-DAD5-4CDC-98D1-20D564D50DBA}"/>
          </ac:spMkLst>
        </pc:spChg>
        <pc:spChg chg="mod">
          <ac:chgData name="Christoph Sperl" userId="4af139c36cd33df3" providerId="LiveId" clId="{490FDBD7-4A11-47C2-919B-852E2929CDBA}" dt="2020-11-24T08:01:07.691" v="200" actId="20577"/>
          <ac:spMkLst>
            <pc:docMk/>
            <pc:sldMk cId="2901924421" sldId="267"/>
            <ac:spMk id="3" creationId="{56072F48-F331-4A61-9C4B-FA1C9A4B7710}"/>
          </ac:spMkLst>
        </pc:spChg>
      </pc:sldChg>
      <pc:sldChg chg="addSp delSp modSp add modAnim">
        <pc:chgData name="Christoph Sperl" userId="4af139c36cd33df3" providerId="LiveId" clId="{490FDBD7-4A11-47C2-919B-852E2929CDBA}" dt="2020-11-24T08:31:03.530" v="943" actId="14100"/>
        <pc:sldMkLst>
          <pc:docMk/>
          <pc:sldMk cId="3120892113" sldId="268"/>
        </pc:sldMkLst>
        <pc:spChg chg="mod">
          <ac:chgData name="Christoph Sperl" userId="4af139c36cd33df3" providerId="LiveId" clId="{490FDBD7-4A11-47C2-919B-852E2929CDBA}" dt="2020-11-24T08:06:14.434" v="623" actId="20577"/>
          <ac:spMkLst>
            <pc:docMk/>
            <pc:sldMk cId="3120892113" sldId="268"/>
            <ac:spMk id="2" creationId="{39117412-EF50-40AD-BCA4-628DE378524A}"/>
          </ac:spMkLst>
        </pc:spChg>
        <pc:spChg chg="mod">
          <ac:chgData name="Christoph Sperl" userId="4af139c36cd33df3" providerId="LiveId" clId="{490FDBD7-4A11-47C2-919B-852E2929CDBA}" dt="2020-11-24T08:31:03.530" v="943" actId="14100"/>
          <ac:spMkLst>
            <pc:docMk/>
            <pc:sldMk cId="3120892113" sldId="268"/>
            <ac:spMk id="3" creationId="{75747F3E-67FC-40A6-8BAF-35FC0C131A25}"/>
          </ac:spMkLst>
        </pc:spChg>
        <pc:spChg chg="add del mod">
          <ac:chgData name="Christoph Sperl" userId="4af139c36cd33df3" providerId="LiveId" clId="{490FDBD7-4A11-47C2-919B-852E2929CDBA}" dt="2020-11-24T08:25:16.523" v="895" actId="478"/>
          <ac:spMkLst>
            <pc:docMk/>
            <pc:sldMk cId="3120892113" sldId="268"/>
            <ac:spMk id="5" creationId="{D7A9709A-41E5-4A20-8949-357969A689E0}"/>
          </ac:spMkLst>
        </pc:spChg>
        <pc:spChg chg="add mod">
          <ac:chgData name="Christoph Sperl" userId="4af139c36cd33df3" providerId="LiveId" clId="{490FDBD7-4A11-47C2-919B-852E2929CDBA}" dt="2020-11-24T08:25:58.862" v="907" actId="692"/>
          <ac:spMkLst>
            <pc:docMk/>
            <pc:sldMk cId="3120892113" sldId="268"/>
            <ac:spMk id="6" creationId="{83A5AD1E-DF92-47A7-B500-9118F76C8DC5}"/>
          </ac:spMkLst>
        </pc:spChg>
        <pc:spChg chg="add mod">
          <ac:chgData name="Christoph Sperl" userId="4af139c36cd33df3" providerId="LiveId" clId="{490FDBD7-4A11-47C2-919B-852E2929CDBA}" dt="2020-11-24T08:26:22.729" v="911" actId="1076"/>
          <ac:spMkLst>
            <pc:docMk/>
            <pc:sldMk cId="3120892113" sldId="268"/>
            <ac:spMk id="7" creationId="{482959A0-1B85-4D82-BEC4-E3F84CC539B1}"/>
          </ac:spMkLst>
        </pc:spChg>
        <pc:spChg chg="add mod">
          <ac:chgData name="Christoph Sperl" userId="4af139c36cd33df3" providerId="LiveId" clId="{490FDBD7-4A11-47C2-919B-852E2929CDBA}" dt="2020-11-24T08:26:41.584" v="919" actId="1036"/>
          <ac:spMkLst>
            <pc:docMk/>
            <pc:sldMk cId="3120892113" sldId="268"/>
            <ac:spMk id="8" creationId="{548B0AC5-8B50-4D82-91B8-63FD052C02A8}"/>
          </ac:spMkLst>
        </pc:spChg>
        <pc:spChg chg="add mod">
          <ac:chgData name="Christoph Sperl" userId="4af139c36cd33df3" providerId="LiveId" clId="{490FDBD7-4A11-47C2-919B-852E2929CDBA}" dt="2020-11-24T08:26:35.362" v="913" actId="1076"/>
          <ac:spMkLst>
            <pc:docMk/>
            <pc:sldMk cId="3120892113" sldId="268"/>
            <ac:spMk id="9" creationId="{6A902644-B344-4498-B4BF-0F8DEFCE537E}"/>
          </ac:spMkLst>
        </pc:spChg>
        <pc:picChg chg="add mod">
          <ac:chgData name="Christoph Sperl" userId="4af139c36cd33df3" providerId="LiveId" clId="{490FDBD7-4A11-47C2-919B-852E2929CDBA}" dt="2020-11-24T08:25:25.249" v="897" actId="1076"/>
          <ac:picMkLst>
            <pc:docMk/>
            <pc:sldMk cId="3120892113" sldId="268"/>
            <ac:picMk id="4" creationId="{BE54FFE2-D6CE-4056-A748-F6D16EE73C29}"/>
          </ac:picMkLst>
        </pc:picChg>
      </pc:sldChg>
      <pc:sldChg chg="addSp delSp modSp add modAnim">
        <pc:chgData name="Christoph Sperl" userId="4af139c36cd33df3" providerId="LiveId" clId="{490FDBD7-4A11-47C2-919B-852E2929CDBA}" dt="2020-11-24T09:43:07.813" v="1456" actId="20577"/>
        <pc:sldMkLst>
          <pc:docMk/>
          <pc:sldMk cId="2943404457" sldId="269"/>
        </pc:sldMkLst>
        <pc:spChg chg="mod">
          <ac:chgData name="Christoph Sperl" userId="4af139c36cd33df3" providerId="LiveId" clId="{490FDBD7-4A11-47C2-919B-852E2929CDBA}" dt="2020-11-24T08:31:56.209" v="963" actId="20577"/>
          <ac:spMkLst>
            <pc:docMk/>
            <pc:sldMk cId="2943404457" sldId="269"/>
            <ac:spMk id="2" creationId="{CAB1B9E4-2C13-4487-AAD5-FD3691A4E5D5}"/>
          </ac:spMkLst>
        </pc:spChg>
        <pc:spChg chg="mod">
          <ac:chgData name="Christoph Sperl" userId="4af139c36cd33df3" providerId="LiveId" clId="{490FDBD7-4A11-47C2-919B-852E2929CDBA}" dt="2020-11-24T09:43:07.813" v="1456" actId="20577"/>
          <ac:spMkLst>
            <pc:docMk/>
            <pc:sldMk cId="2943404457" sldId="269"/>
            <ac:spMk id="3" creationId="{B3A9561C-394A-4938-9A76-C2648C778655}"/>
          </ac:spMkLst>
        </pc:spChg>
        <pc:picChg chg="add mod modCrop">
          <ac:chgData name="Christoph Sperl" userId="4af139c36cd33df3" providerId="LiveId" clId="{490FDBD7-4A11-47C2-919B-852E2929CDBA}" dt="2020-11-24T08:41:26.026" v="1212" actId="1076"/>
          <ac:picMkLst>
            <pc:docMk/>
            <pc:sldMk cId="2943404457" sldId="269"/>
            <ac:picMk id="4" creationId="{86D7AB6A-5543-4C86-9E31-167BE25AD8BB}"/>
          </ac:picMkLst>
        </pc:picChg>
        <pc:picChg chg="add mod">
          <ac:chgData name="Christoph Sperl" userId="4af139c36cd33df3" providerId="LiveId" clId="{490FDBD7-4A11-47C2-919B-852E2929CDBA}" dt="2020-11-24T08:41:40.034" v="1214" actId="1076"/>
          <ac:picMkLst>
            <pc:docMk/>
            <pc:sldMk cId="2943404457" sldId="269"/>
            <ac:picMk id="5" creationId="{3C1797D5-6A19-444B-BFB2-E6EB233EDA66}"/>
          </ac:picMkLst>
        </pc:picChg>
        <pc:picChg chg="add mod modCrop">
          <ac:chgData name="Christoph Sperl" userId="4af139c36cd33df3" providerId="LiveId" clId="{490FDBD7-4A11-47C2-919B-852E2929CDBA}" dt="2020-11-24T08:41:35.762" v="1213" actId="1076"/>
          <ac:picMkLst>
            <pc:docMk/>
            <pc:sldMk cId="2943404457" sldId="269"/>
            <ac:picMk id="6" creationId="{A1B4851A-3729-4FEF-9F8E-069E60655F4D}"/>
          </ac:picMkLst>
        </pc:picChg>
        <pc:picChg chg="add mod modCrop">
          <ac:chgData name="Christoph Sperl" userId="4af139c36cd33df3" providerId="LiveId" clId="{490FDBD7-4A11-47C2-919B-852E2929CDBA}" dt="2020-11-24T08:41:44.594" v="1215" actId="1076"/>
          <ac:picMkLst>
            <pc:docMk/>
            <pc:sldMk cId="2943404457" sldId="269"/>
            <ac:picMk id="7" creationId="{8FDF3D6A-4670-40D7-9C72-46508A115EC9}"/>
          </ac:picMkLst>
        </pc:picChg>
        <pc:picChg chg="add del">
          <ac:chgData name="Christoph Sperl" userId="4af139c36cd33df3" providerId="LiveId" clId="{490FDBD7-4A11-47C2-919B-852E2929CDBA}" dt="2020-11-24T08:38:41.822" v="1073" actId="478"/>
          <ac:picMkLst>
            <pc:docMk/>
            <pc:sldMk cId="2943404457" sldId="269"/>
            <ac:picMk id="8" creationId="{21D3FA8C-A9C7-4812-802C-03F953D5E49E}"/>
          </ac:picMkLst>
        </pc:picChg>
        <pc:picChg chg="add mod modCrop">
          <ac:chgData name="Christoph Sperl" userId="4af139c36cd33df3" providerId="LiveId" clId="{490FDBD7-4A11-47C2-919B-852E2929CDBA}" dt="2020-11-24T08:41:50.509" v="1216" actId="1076"/>
          <ac:picMkLst>
            <pc:docMk/>
            <pc:sldMk cId="2943404457" sldId="269"/>
            <ac:picMk id="9" creationId="{2EB09235-A4D5-47C0-A236-60340443BFBA}"/>
          </ac:picMkLst>
        </pc:picChg>
      </pc:sldChg>
      <pc:sldChg chg="addSp delSp modSp add delAnim modAnim">
        <pc:chgData name="Christoph Sperl" userId="4af139c36cd33df3" providerId="LiveId" clId="{490FDBD7-4A11-47C2-919B-852E2929CDBA}" dt="2020-11-24T08:50:42.252" v="1269"/>
        <pc:sldMkLst>
          <pc:docMk/>
          <pc:sldMk cId="2900605722" sldId="270"/>
        </pc:sldMkLst>
        <pc:spChg chg="mod">
          <ac:chgData name="Christoph Sperl" userId="4af139c36cd33df3" providerId="LiveId" clId="{490FDBD7-4A11-47C2-919B-852E2929CDBA}" dt="2020-11-24T08:46:29.855" v="1242" actId="20577"/>
          <ac:spMkLst>
            <pc:docMk/>
            <pc:sldMk cId="2900605722" sldId="270"/>
            <ac:spMk id="2" creationId="{325CC199-DFE7-4248-B4CE-59CC13341E0A}"/>
          </ac:spMkLst>
        </pc:spChg>
        <pc:spChg chg="del">
          <ac:chgData name="Christoph Sperl" userId="4af139c36cd33df3" providerId="LiveId" clId="{490FDBD7-4A11-47C2-919B-852E2929CDBA}" dt="2020-11-24T08:47:09.820" v="1243"/>
          <ac:spMkLst>
            <pc:docMk/>
            <pc:sldMk cId="2900605722" sldId="270"/>
            <ac:spMk id="3" creationId="{7277E49B-3B26-488B-814B-C1B09BFA9C42}"/>
          </ac:spMkLst>
        </pc:spChg>
        <pc:spChg chg="add mod">
          <ac:chgData name="Christoph Sperl" userId="4af139c36cd33df3" providerId="LiveId" clId="{490FDBD7-4A11-47C2-919B-852E2929CDBA}" dt="2020-11-24T08:50:12.916" v="1263" actId="1076"/>
          <ac:spMkLst>
            <pc:docMk/>
            <pc:sldMk cId="2900605722" sldId="270"/>
            <ac:spMk id="7" creationId="{AFEF682F-65D2-4505-833D-E90F6CF4C2E9}"/>
          </ac:spMkLst>
        </pc:spChg>
        <pc:spChg chg="add mod">
          <ac:chgData name="Christoph Sperl" userId="4af139c36cd33df3" providerId="LiveId" clId="{490FDBD7-4A11-47C2-919B-852E2929CDBA}" dt="2020-11-24T08:50:20.482" v="1265" actId="14100"/>
          <ac:spMkLst>
            <pc:docMk/>
            <pc:sldMk cId="2900605722" sldId="270"/>
            <ac:spMk id="8" creationId="{47876724-3BA9-4E52-9288-CEBFE48A3EC3}"/>
          </ac:spMkLst>
        </pc:spChg>
        <pc:spChg chg="add del mod">
          <ac:chgData name="Christoph Sperl" userId="4af139c36cd33df3" providerId="LiveId" clId="{490FDBD7-4A11-47C2-919B-852E2929CDBA}" dt="2020-11-24T08:50:34.077" v="1267" actId="478"/>
          <ac:spMkLst>
            <pc:docMk/>
            <pc:sldMk cId="2900605722" sldId="270"/>
            <ac:spMk id="9" creationId="{C865FBA8-784B-4080-AF58-1BCB93FFF560}"/>
          </ac:spMkLst>
        </pc:spChg>
        <pc:picChg chg="add mod">
          <ac:chgData name="Christoph Sperl" userId="4af139c36cd33df3" providerId="LiveId" clId="{490FDBD7-4A11-47C2-919B-852E2929CDBA}" dt="2020-11-24T08:50:05.006" v="1262" actId="1076"/>
          <ac:picMkLst>
            <pc:docMk/>
            <pc:sldMk cId="2900605722" sldId="270"/>
            <ac:picMk id="4" creationId="{FC37583C-D58F-4470-A506-492206688902}"/>
          </ac:picMkLst>
        </pc:picChg>
        <pc:picChg chg="add mod">
          <ac:chgData name="Christoph Sperl" userId="4af139c36cd33df3" providerId="LiveId" clId="{490FDBD7-4A11-47C2-919B-852E2929CDBA}" dt="2020-11-24T08:48:13.187" v="1250" actId="1076"/>
          <ac:picMkLst>
            <pc:docMk/>
            <pc:sldMk cId="2900605722" sldId="270"/>
            <ac:picMk id="5" creationId="{988FA51B-B30D-4547-9EDC-F9416EFA1C0D}"/>
          </ac:picMkLst>
        </pc:picChg>
        <pc:picChg chg="add mod">
          <ac:chgData name="Christoph Sperl" userId="4af139c36cd33df3" providerId="LiveId" clId="{490FDBD7-4A11-47C2-919B-852E2929CDBA}" dt="2020-11-24T08:48:15.651" v="1251" actId="1076"/>
          <ac:picMkLst>
            <pc:docMk/>
            <pc:sldMk cId="2900605722" sldId="270"/>
            <ac:picMk id="6" creationId="{3DA97215-E26A-401F-A139-0274526BF9AA}"/>
          </ac:picMkLst>
        </pc:picChg>
      </pc:sldChg>
      <pc:sldChg chg="modSp add ord">
        <pc:chgData name="Christoph Sperl" userId="4af139c36cd33df3" providerId="LiveId" clId="{490FDBD7-4A11-47C2-919B-852E2929CDBA}" dt="2020-11-25T12:15:42.005" v="1806"/>
        <pc:sldMkLst>
          <pc:docMk/>
          <pc:sldMk cId="3021227677" sldId="271"/>
        </pc:sldMkLst>
        <pc:spChg chg="mod">
          <ac:chgData name="Christoph Sperl" userId="4af139c36cd33df3" providerId="LiveId" clId="{490FDBD7-4A11-47C2-919B-852E2929CDBA}" dt="2020-11-24T09:46:35.946" v="1490" actId="20577"/>
          <ac:spMkLst>
            <pc:docMk/>
            <pc:sldMk cId="3021227677" sldId="271"/>
            <ac:spMk id="2" creationId="{6D2B17B0-7A57-4131-94B9-E449FC001CC3}"/>
          </ac:spMkLst>
        </pc:spChg>
        <pc:spChg chg="mod">
          <ac:chgData name="Christoph Sperl" userId="4af139c36cd33df3" providerId="LiveId" clId="{490FDBD7-4A11-47C2-919B-852E2929CDBA}" dt="2020-11-24T13:39:02.613" v="1757" actId="20577"/>
          <ac:spMkLst>
            <pc:docMk/>
            <pc:sldMk cId="3021227677" sldId="271"/>
            <ac:spMk id="3" creationId="{F30BD691-C29B-43AC-B96D-3A9B1160952E}"/>
          </ac:spMkLst>
        </pc:spChg>
      </pc:sldChg>
      <pc:sldChg chg="modSp add">
        <pc:chgData name="Christoph Sperl" userId="4af139c36cd33df3" providerId="LiveId" clId="{490FDBD7-4A11-47C2-919B-852E2929CDBA}" dt="2020-11-25T12:16:11.471" v="1845" actId="20577"/>
        <pc:sldMkLst>
          <pc:docMk/>
          <pc:sldMk cId="1031072239" sldId="272"/>
        </pc:sldMkLst>
        <pc:spChg chg="mod">
          <ac:chgData name="Christoph Sperl" userId="4af139c36cd33df3" providerId="LiveId" clId="{490FDBD7-4A11-47C2-919B-852E2929CDBA}" dt="2020-11-25T12:15:55.687" v="1820" actId="20577"/>
          <ac:spMkLst>
            <pc:docMk/>
            <pc:sldMk cId="1031072239" sldId="272"/>
            <ac:spMk id="2" creationId="{F25F8B57-5CA9-4D3F-8147-57FB8F1DDC65}"/>
          </ac:spMkLst>
        </pc:spChg>
        <pc:spChg chg="mod">
          <ac:chgData name="Christoph Sperl" userId="4af139c36cd33df3" providerId="LiveId" clId="{490FDBD7-4A11-47C2-919B-852E2929CDBA}" dt="2020-11-25T12:16:11.471" v="1845" actId="20577"/>
          <ac:spMkLst>
            <pc:docMk/>
            <pc:sldMk cId="1031072239" sldId="272"/>
            <ac:spMk id="3" creationId="{18AF3234-FA59-4528-ADAE-D4770FB403B2}"/>
          </ac:spMkLst>
        </pc:spChg>
      </pc:sldChg>
      <pc:sldChg chg="modSp add">
        <pc:chgData name="Christoph Sperl" userId="4af139c36cd33df3" providerId="LiveId" clId="{490FDBD7-4A11-47C2-919B-852E2929CDBA}" dt="2020-11-25T12:16:29.368" v="1870" actId="313"/>
        <pc:sldMkLst>
          <pc:docMk/>
          <pc:sldMk cId="633835701" sldId="273"/>
        </pc:sldMkLst>
        <pc:spChg chg="mod">
          <ac:chgData name="Christoph Sperl" userId="4af139c36cd33df3" providerId="LiveId" clId="{490FDBD7-4A11-47C2-919B-852E2929CDBA}" dt="2020-11-25T12:16:19.172" v="1851" actId="20577"/>
          <ac:spMkLst>
            <pc:docMk/>
            <pc:sldMk cId="633835701" sldId="273"/>
            <ac:spMk id="2" creationId="{2F47F0D6-2AB1-4D2B-87C5-5A89D3228A5B}"/>
          </ac:spMkLst>
        </pc:spChg>
        <pc:spChg chg="mod">
          <ac:chgData name="Christoph Sperl" userId="4af139c36cd33df3" providerId="LiveId" clId="{490FDBD7-4A11-47C2-919B-852E2929CDBA}" dt="2020-11-25T12:16:29.368" v="1870" actId="313"/>
          <ac:spMkLst>
            <pc:docMk/>
            <pc:sldMk cId="633835701" sldId="273"/>
            <ac:spMk id="3" creationId="{7FD065CE-C497-4121-ABA7-AB4D5DA82397}"/>
          </ac:spMkLst>
        </pc:spChg>
      </pc:sldChg>
      <pc:sldChg chg="addSp modSp add modAnim">
        <pc:chgData name="Christoph Sperl" userId="4af139c36cd33df3" providerId="LiveId" clId="{490FDBD7-4A11-47C2-919B-852E2929CDBA}" dt="2020-11-25T12:19:14.896" v="2207"/>
        <pc:sldMkLst>
          <pc:docMk/>
          <pc:sldMk cId="3802409761" sldId="274"/>
        </pc:sldMkLst>
        <pc:spChg chg="mod">
          <ac:chgData name="Christoph Sperl" userId="4af139c36cd33df3" providerId="LiveId" clId="{490FDBD7-4A11-47C2-919B-852E2929CDBA}" dt="2020-11-25T12:16:38.694" v="1885" actId="20577"/>
          <ac:spMkLst>
            <pc:docMk/>
            <pc:sldMk cId="3802409761" sldId="274"/>
            <ac:spMk id="2" creationId="{1547965A-A30B-4FBA-A6F1-7FC922AAB40C}"/>
          </ac:spMkLst>
        </pc:spChg>
        <pc:spChg chg="mod">
          <ac:chgData name="Christoph Sperl" userId="4af139c36cd33df3" providerId="LiveId" clId="{490FDBD7-4A11-47C2-919B-852E2929CDBA}" dt="2020-11-25T12:18:51.017" v="2204" actId="20577"/>
          <ac:spMkLst>
            <pc:docMk/>
            <pc:sldMk cId="3802409761" sldId="274"/>
            <ac:spMk id="3" creationId="{E6FA3EE6-D6B1-4994-B050-C32D09AA29C5}"/>
          </ac:spMkLst>
        </pc:spChg>
        <pc:picChg chg="add mod">
          <ac:chgData name="Christoph Sperl" userId="4af139c36cd33df3" providerId="LiveId" clId="{490FDBD7-4A11-47C2-919B-852E2929CDBA}" dt="2020-11-25T12:19:11.599" v="2206" actId="1076"/>
          <ac:picMkLst>
            <pc:docMk/>
            <pc:sldMk cId="3802409761" sldId="274"/>
            <ac:picMk id="4" creationId="{BACBC6F9-11E8-4970-AF73-1291EA50DB6B}"/>
          </ac:picMkLst>
        </pc:picChg>
      </pc:sldChg>
      <pc:sldChg chg="modSp add">
        <pc:chgData name="Christoph Sperl" userId="4af139c36cd33df3" providerId="LiveId" clId="{490FDBD7-4A11-47C2-919B-852E2929CDBA}" dt="2020-11-25T12:25:42.411" v="2433" actId="313"/>
        <pc:sldMkLst>
          <pc:docMk/>
          <pc:sldMk cId="1842049585" sldId="275"/>
        </pc:sldMkLst>
        <pc:spChg chg="mod">
          <ac:chgData name="Christoph Sperl" userId="4af139c36cd33df3" providerId="LiveId" clId="{490FDBD7-4A11-47C2-919B-852E2929CDBA}" dt="2020-11-25T12:23:14.992" v="2288" actId="20577"/>
          <ac:spMkLst>
            <pc:docMk/>
            <pc:sldMk cId="1842049585" sldId="275"/>
            <ac:spMk id="2" creationId="{747DADF8-4754-4D0B-9FEC-833900B2C21A}"/>
          </ac:spMkLst>
        </pc:spChg>
        <pc:spChg chg="mod">
          <ac:chgData name="Christoph Sperl" userId="4af139c36cd33df3" providerId="LiveId" clId="{490FDBD7-4A11-47C2-919B-852E2929CDBA}" dt="2020-11-25T12:25:42.411" v="2433" actId="313"/>
          <ac:spMkLst>
            <pc:docMk/>
            <pc:sldMk cId="1842049585" sldId="275"/>
            <ac:spMk id="3" creationId="{561D4CD3-B889-4237-BB4C-51C2746EDFFB}"/>
          </ac:spMkLst>
        </pc:spChg>
      </pc:sldChg>
      <pc:sldChg chg="modSp add">
        <pc:chgData name="Christoph Sperl" userId="4af139c36cd33df3" providerId="LiveId" clId="{490FDBD7-4A11-47C2-919B-852E2929CDBA}" dt="2020-11-25T14:44:39.176" v="2456" actId="20577"/>
        <pc:sldMkLst>
          <pc:docMk/>
          <pc:sldMk cId="2415535908" sldId="276"/>
        </pc:sldMkLst>
        <pc:spChg chg="mod">
          <ac:chgData name="Christoph Sperl" userId="4af139c36cd33df3" providerId="LiveId" clId="{490FDBD7-4A11-47C2-919B-852E2929CDBA}" dt="2020-11-25T14:44:39.176" v="2456" actId="20577"/>
          <ac:spMkLst>
            <pc:docMk/>
            <pc:sldMk cId="2415535908" sldId="276"/>
            <ac:spMk id="2" creationId="{67A181C0-3505-4268-8990-82DEA58190B4}"/>
          </ac:spMkLst>
        </pc:spChg>
      </pc:sldChg>
      <pc:sldChg chg="modSp add ord">
        <pc:chgData name="Christoph Sperl" userId="4af139c36cd33df3" providerId="LiveId" clId="{490FDBD7-4A11-47C2-919B-852E2929CDBA}" dt="2020-11-25T15:42:08.450" v="2557" actId="20577"/>
        <pc:sldMkLst>
          <pc:docMk/>
          <pc:sldMk cId="3777953620" sldId="277"/>
        </pc:sldMkLst>
        <pc:spChg chg="mod">
          <ac:chgData name="Christoph Sperl" userId="4af139c36cd33df3" providerId="LiveId" clId="{490FDBD7-4A11-47C2-919B-852E2929CDBA}" dt="2020-11-25T15:40:51.774" v="2471" actId="20577"/>
          <ac:spMkLst>
            <pc:docMk/>
            <pc:sldMk cId="3777953620" sldId="277"/>
            <ac:spMk id="2" creationId="{E9BA4069-BBCD-40CC-AB58-D2E0AA361335}"/>
          </ac:spMkLst>
        </pc:spChg>
        <pc:spChg chg="mod">
          <ac:chgData name="Christoph Sperl" userId="4af139c36cd33df3" providerId="LiveId" clId="{490FDBD7-4A11-47C2-919B-852E2929CDBA}" dt="2020-11-25T15:42:08.450" v="2557" actId="20577"/>
          <ac:spMkLst>
            <pc:docMk/>
            <pc:sldMk cId="3777953620" sldId="277"/>
            <ac:spMk id="3" creationId="{4ED6CDA8-704F-4BA8-A665-6948DA5DBCB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2944283" cy="500844"/>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48645" y="0"/>
            <a:ext cx="2944283" cy="500844"/>
          </a:xfrm>
          <a:prstGeom prst="rect">
            <a:avLst/>
          </a:prstGeom>
        </p:spPr>
        <p:txBody>
          <a:bodyPr vert="horz" lIns="91440" tIns="45720" rIns="91440" bIns="45720" rtlCol="0"/>
          <a:lstStyle>
            <a:lvl1pPr algn="r">
              <a:defRPr sz="1200"/>
            </a:lvl1pPr>
          </a:lstStyle>
          <a:p>
            <a:fld id="{14B42D43-6F76-4802-909A-37839D968543}" type="datetimeFigureOut">
              <a:rPr lang="de-DE" smtClean="0"/>
              <a:t>03.12.2020</a:t>
            </a:fld>
            <a:endParaRPr lang="de-DE"/>
          </a:p>
        </p:txBody>
      </p:sp>
      <p:sp>
        <p:nvSpPr>
          <p:cNvPr id="4" name="Folienbildplatzhalter 3"/>
          <p:cNvSpPr>
            <a:spLocks noGrp="1" noRot="1" noChangeAspect="1"/>
          </p:cNvSpPr>
          <p:nvPr>
            <p:ph type="sldImg" idx="2"/>
          </p:nvPr>
        </p:nvSpPr>
        <p:spPr>
          <a:xfrm>
            <a:off x="403225" y="1247775"/>
            <a:ext cx="5988050" cy="336867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450" y="4803934"/>
            <a:ext cx="5435600" cy="3930491"/>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1" y="9481359"/>
            <a:ext cx="2944283" cy="500843"/>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48645" y="9481359"/>
            <a:ext cx="2944283" cy="500843"/>
          </a:xfrm>
          <a:prstGeom prst="rect">
            <a:avLst/>
          </a:prstGeom>
        </p:spPr>
        <p:txBody>
          <a:bodyPr vert="horz" lIns="91440" tIns="45720" rIns="91440" bIns="45720" rtlCol="0" anchor="b"/>
          <a:lstStyle>
            <a:lvl1pPr algn="r">
              <a:defRPr sz="1200"/>
            </a:lvl1pPr>
          </a:lstStyle>
          <a:p>
            <a:fld id="{8A036847-049F-439E-BADD-0F3444ED52DA}" type="slidenum">
              <a:rPr lang="de-DE" smtClean="0"/>
              <a:t>‹Nr.›</a:t>
            </a:fld>
            <a:endParaRPr lang="de-DE"/>
          </a:p>
        </p:txBody>
      </p:sp>
    </p:spTree>
    <p:extLst>
      <p:ext uri="{BB962C8B-B14F-4D97-AF65-F5344CB8AC3E}">
        <p14:creationId xmlns:p14="http://schemas.microsoft.com/office/powerpoint/2010/main" val="833434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LID4096" dirty="0"/>
          </a:p>
        </p:txBody>
      </p:sp>
      <p:sp>
        <p:nvSpPr>
          <p:cNvPr id="4" name="Foliennummernplatzhalter 3"/>
          <p:cNvSpPr>
            <a:spLocks noGrp="1"/>
          </p:cNvSpPr>
          <p:nvPr>
            <p:ph type="sldNum" sz="quarter" idx="5"/>
          </p:nvPr>
        </p:nvSpPr>
        <p:spPr/>
        <p:txBody>
          <a:bodyPr/>
          <a:lstStyle/>
          <a:p>
            <a:fld id="{8A036847-049F-439E-BADD-0F3444ED52DA}" type="slidenum">
              <a:rPr lang="de-DE" smtClean="0"/>
              <a:t>1</a:t>
            </a:fld>
            <a:endParaRPr lang="de-DE"/>
          </a:p>
        </p:txBody>
      </p:sp>
    </p:spTree>
    <p:extLst>
      <p:ext uri="{BB962C8B-B14F-4D97-AF65-F5344CB8AC3E}">
        <p14:creationId xmlns:p14="http://schemas.microsoft.com/office/powerpoint/2010/main" val="2357604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Erklären: Schriftgröße, Schnitt, Farbe, Hintergrund, Laufweite</a:t>
            </a:r>
            <a:endParaRPr lang="en-DE" dirty="0"/>
          </a:p>
        </p:txBody>
      </p:sp>
      <p:sp>
        <p:nvSpPr>
          <p:cNvPr id="4" name="Foliennummernplatzhalter 3"/>
          <p:cNvSpPr>
            <a:spLocks noGrp="1"/>
          </p:cNvSpPr>
          <p:nvPr>
            <p:ph type="sldNum" sz="quarter" idx="5"/>
          </p:nvPr>
        </p:nvSpPr>
        <p:spPr/>
        <p:txBody>
          <a:bodyPr/>
          <a:lstStyle/>
          <a:p>
            <a:fld id="{8A036847-049F-439E-BADD-0F3444ED52DA}" type="slidenum">
              <a:rPr lang="de-DE" smtClean="0"/>
              <a:t>8</a:t>
            </a:fld>
            <a:endParaRPr lang="de-DE"/>
          </a:p>
        </p:txBody>
      </p:sp>
    </p:spTree>
    <p:extLst>
      <p:ext uri="{BB962C8B-B14F-4D97-AF65-F5344CB8AC3E}">
        <p14:creationId xmlns:p14="http://schemas.microsoft.com/office/powerpoint/2010/main" val="2509397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578A2E40-EAF4-4912-A453-6050E180AF56}" type="datetimeFigureOut">
              <a:rPr lang="de-DE" smtClean="0"/>
              <a:t>03.12.2020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113C65A-79D2-4017-998F-9A2CB95D9489}" type="slidenum">
              <a:rPr lang="de-DE" smtClean="0"/>
              <a:t>‹Nr.›</a:t>
            </a:fld>
            <a:endParaRPr lang="de-DE"/>
          </a:p>
        </p:txBody>
      </p:sp>
    </p:spTree>
    <p:extLst>
      <p:ext uri="{BB962C8B-B14F-4D97-AF65-F5344CB8AC3E}">
        <p14:creationId xmlns:p14="http://schemas.microsoft.com/office/powerpoint/2010/main" val="3963641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578A2E40-EAF4-4912-A453-6050E180AF56}" type="datetimeFigureOut">
              <a:rPr lang="de-DE" smtClean="0"/>
              <a:t>03.12.2020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113C65A-79D2-4017-998F-9A2CB95D9489}" type="slidenum">
              <a:rPr lang="de-DE" smtClean="0"/>
              <a:t>‹Nr.›</a:t>
            </a:fld>
            <a:endParaRPr lang="de-DE"/>
          </a:p>
        </p:txBody>
      </p:sp>
    </p:spTree>
    <p:extLst>
      <p:ext uri="{BB962C8B-B14F-4D97-AF65-F5344CB8AC3E}">
        <p14:creationId xmlns:p14="http://schemas.microsoft.com/office/powerpoint/2010/main" val="3188169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578A2E40-EAF4-4912-A453-6050E180AF56}" type="datetimeFigureOut">
              <a:rPr lang="de-DE" smtClean="0"/>
              <a:t>03.12.2020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113C65A-79D2-4017-998F-9A2CB95D9489}" type="slidenum">
              <a:rPr lang="de-DE" smtClean="0"/>
              <a:t>‹Nr.›</a:t>
            </a:fld>
            <a:endParaRPr lang="de-DE"/>
          </a:p>
        </p:txBody>
      </p:sp>
    </p:spTree>
    <p:extLst>
      <p:ext uri="{BB962C8B-B14F-4D97-AF65-F5344CB8AC3E}">
        <p14:creationId xmlns:p14="http://schemas.microsoft.com/office/powerpoint/2010/main" val="204923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7580086" cy="662781"/>
          </a:xfrm>
        </p:spPr>
        <p:txBody>
          <a:bodyPr>
            <a:noAutofit/>
          </a:bodyPr>
          <a:lstStyle>
            <a:lvl1pPr>
              <a:defRPr lang="de-DE" sz="4000" kern="1200" dirty="0">
                <a:solidFill>
                  <a:srgbClr val="575656"/>
                </a:solidFill>
                <a:latin typeface="Open Sans" panose="020B0606030504020204" pitchFamily="34" charset="0"/>
                <a:ea typeface="Open Sans" panose="020B0606030504020204" pitchFamily="34" charset="0"/>
                <a:cs typeface="Open Sans" panose="020B0606030504020204" pitchFamily="34" charset="0"/>
              </a:defRPr>
            </a:lvl1pPr>
          </a:lstStyle>
          <a:p>
            <a:r>
              <a:rPr lang="de-DE" dirty="0"/>
              <a:t>Titelmasterformat durch </a:t>
            </a:r>
          </a:p>
        </p:txBody>
      </p:sp>
      <p:sp>
        <p:nvSpPr>
          <p:cNvPr id="3" name="Inhaltsplatzhalter 2"/>
          <p:cNvSpPr>
            <a:spLocks noGrp="1"/>
          </p:cNvSpPr>
          <p:nvPr>
            <p:ph idx="1"/>
          </p:nvPr>
        </p:nvSpPr>
        <p:spPr>
          <a:xfrm>
            <a:off x="838200" y="1437335"/>
            <a:ext cx="10515600" cy="4739628"/>
          </a:xfrm>
        </p:spPr>
        <p:txBody>
          <a:bodyPr/>
          <a:lstStyle>
            <a:lvl1pPr>
              <a:defRPr>
                <a:solidFill>
                  <a:srgbClr val="575656"/>
                </a:solidFill>
                <a:latin typeface="Open Sans" panose="020B0606030504020204" pitchFamily="34" charset="0"/>
                <a:ea typeface="Open Sans" panose="020B0606030504020204" pitchFamily="34" charset="0"/>
                <a:cs typeface="Open Sans" panose="020B0606030504020204" pitchFamily="34" charset="0"/>
              </a:defRPr>
            </a:lvl1pPr>
            <a:lvl2pPr>
              <a:defRPr>
                <a:solidFill>
                  <a:srgbClr val="575656"/>
                </a:solidFill>
                <a:latin typeface="Open Sans" panose="020B0606030504020204" pitchFamily="34" charset="0"/>
                <a:ea typeface="Open Sans" panose="020B0606030504020204" pitchFamily="34" charset="0"/>
                <a:cs typeface="Open Sans" panose="020B0606030504020204" pitchFamily="34" charset="0"/>
              </a:defRPr>
            </a:lvl2pPr>
            <a:lvl3pPr>
              <a:defRPr>
                <a:solidFill>
                  <a:srgbClr val="575656"/>
                </a:solidFill>
                <a:latin typeface="Open Sans" panose="020B0606030504020204" pitchFamily="34" charset="0"/>
                <a:ea typeface="Open Sans" panose="020B0606030504020204" pitchFamily="34" charset="0"/>
                <a:cs typeface="Open Sans" panose="020B0606030504020204" pitchFamily="34" charset="0"/>
              </a:defRPr>
            </a:lvl3pPr>
            <a:lvl4pPr>
              <a:defRPr>
                <a:solidFill>
                  <a:srgbClr val="575656"/>
                </a:solidFill>
                <a:latin typeface="Open Sans" panose="020B0606030504020204" pitchFamily="34" charset="0"/>
                <a:ea typeface="Open Sans" panose="020B0606030504020204" pitchFamily="34" charset="0"/>
                <a:cs typeface="Open Sans" panose="020B0606030504020204" pitchFamily="34" charset="0"/>
              </a:defRPr>
            </a:lvl4pPr>
            <a:lvl5pPr>
              <a:defRPr>
                <a:solidFill>
                  <a:srgbClr val="575656"/>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p:cNvSpPr>
            <a:spLocks noGrp="1"/>
          </p:cNvSpPr>
          <p:nvPr>
            <p:ph type="dt" sz="half" idx="10"/>
          </p:nvPr>
        </p:nvSpPr>
        <p:spPr/>
        <p:txBody>
          <a:bodyPr/>
          <a:lstStyle/>
          <a:p>
            <a:fld id="{578A2E40-EAF4-4912-A453-6050E180AF56}" type="datetimeFigureOut">
              <a:rPr lang="de-DE" smtClean="0"/>
              <a:t>03.12.2020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113C65A-79D2-4017-998F-9A2CB95D9489}" type="slidenum">
              <a:rPr lang="de-DE" smtClean="0"/>
              <a:t>‹Nr.›</a:t>
            </a:fld>
            <a:endParaRPr lang="de-DE"/>
          </a:p>
        </p:txBody>
      </p:sp>
      <p:pic>
        <p:nvPicPr>
          <p:cNvPr id="9" name="Grafik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04045"/>
            <a:ext cx="12192000" cy="57151"/>
          </a:xfrm>
          <a:prstGeom prst="rect">
            <a:avLst/>
          </a:prstGeom>
          <a:solidFill>
            <a:srgbClr val="0F70B8"/>
          </a:solidFill>
        </p:spPr>
      </p:pic>
      <p:sp>
        <p:nvSpPr>
          <p:cNvPr id="12" name="Textfeld 11">
            <a:extLst>
              <a:ext uri="{FF2B5EF4-FFF2-40B4-BE49-F238E27FC236}">
                <a16:creationId xmlns:a16="http://schemas.microsoft.com/office/drawing/2014/main" id="{A1BA28C9-E2AB-4657-AA94-B4FDC45D090F}"/>
              </a:ext>
            </a:extLst>
          </p:cNvPr>
          <p:cNvSpPr txBox="1"/>
          <p:nvPr/>
        </p:nvSpPr>
        <p:spPr>
          <a:xfrm>
            <a:off x="9687697" y="357871"/>
            <a:ext cx="2768245" cy="646331"/>
          </a:xfrm>
          <a:prstGeom prst="rect">
            <a:avLst/>
          </a:prstGeom>
          <a:noFill/>
        </p:spPr>
        <p:txBody>
          <a:bodyPr wrap="square" rtlCol="0">
            <a:spAutoFit/>
          </a:bodyPr>
          <a:lstStyle/>
          <a:p>
            <a:r>
              <a:rPr lang="de-DE" dirty="0">
                <a:solidFill>
                  <a:schemeClr val="bg1">
                    <a:lumMod val="65000"/>
                  </a:schemeClr>
                </a:solidFill>
              </a:rPr>
              <a:t>Word</a:t>
            </a:r>
          </a:p>
          <a:p>
            <a:r>
              <a:rPr lang="de-DE" dirty="0" err="1">
                <a:solidFill>
                  <a:schemeClr val="bg1">
                    <a:lumMod val="65000"/>
                  </a:schemeClr>
                </a:solidFill>
              </a:rPr>
              <a:t>fortg</a:t>
            </a:r>
            <a:r>
              <a:rPr lang="de-DE" dirty="0">
                <a:solidFill>
                  <a:schemeClr val="bg1">
                    <a:lumMod val="65000"/>
                  </a:schemeClr>
                </a:solidFill>
              </a:rPr>
              <a:t>. Textverarbeitung</a:t>
            </a:r>
            <a:endParaRPr lang="LID4096" dirty="0">
              <a:solidFill>
                <a:schemeClr val="bg1">
                  <a:lumMod val="65000"/>
                </a:schemeClr>
              </a:solidFill>
            </a:endParaRPr>
          </a:p>
        </p:txBody>
      </p:sp>
      <p:pic>
        <p:nvPicPr>
          <p:cNvPr id="13" name="Picture 4" descr="Word Logo">
            <a:extLst>
              <a:ext uri="{FF2B5EF4-FFF2-40B4-BE49-F238E27FC236}">
                <a16:creationId xmlns:a16="http://schemas.microsoft.com/office/drawing/2014/main" id="{ADFF0165-C39E-49EF-9F65-525361B79D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1454" y="429085"/>
            <a:ext cx="806243" cy="503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3383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umsplatzhalter 3"/>
          <p:cNvSpPr>
            <a:spLocks noGrp="1"/>
          </p:cNvSpPr>
          <p:nvPr>
            <p:ph type="dt" sz="half" idx="10"/>
          </p:nvPr>
        </p:nvSpPr>
        <p:spPr/>
        <p:txBody>
          <a:bodyPr/>
          <a:lstStyle/>
          <a:p>
            <a:fld id="{578A2E40-EAF4-4912-A453-6050E180AF56}" type="datetimeFigureOut">
              <a:rPr lang="de-DE" smtClean="0"/>
              <a:t>03.12.2020</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1113C65A-79D2-4017-998F-9A2CB95D9489}" type="slidenum">
              <a:rPr lang="de-DE" smtClean="0"/>
              <a:t>‹Nr.›</a:t>
            </a:fld>
            <a:endParaRPr lang="de-DE"/>
          </a:p>
        </p:txBody>
      </p:sp>
    </p:spTree>
    <p:extLst>
      <p:ext uri="{BB962C8B-B14F-4D97-AF65-F5344CB8AC3E}">
        <p14:creationId xmlns:p14="http://schemas.microsoft.com/office/powerpoint/2010/main" val="1800416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578A2E40-EAF4-4912-A453-6050E180AF56}" type="datetimeFigureOut">
              <a:rPr lang="de-DE" smtClean="0"/>
              <a:t>03.12.2020</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113C65A-79D2-4017-998F-9A2CB95D9489}" type="slidenum">
              <a:rPr lang="de-DE" smtClean="0"/>
              <a:t>‹Nr.›</a:t>
            </a:fld>
            <a:endParaRPr lang="de-DE"/>
          </a:p>
        </p:txBody>
      </p:sp>
    </p:spTree>
    <p:extLst>
      <p:ext uri="{BB962C8B-B14F-4D97-AF65-F5344CB8AC3E}">
        <p14:creationId xmlns:p14="http://schemas.microsoft.com/office/powerpoint/2010/main" val="736731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p:cNvSpPr>
            <a:spLocks noGrp="1"/>
          </p:cNvSpPr>
          <p:nvPr>
            <p:ph sz="half" idx="2"/>
          </p:nvPr>
        </p:nvSpPr>
        <p:spPr>
          <a:xfrm>
            <a:off x="839788" y="2505075"/>
            <a:ext cx="515778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578A2E40-EAF4-4912-A453-6050E180AF56}" type="datetimeFigureOut">
              <a:rPr lang="de-DE" smtClean="0"/>
              <a:t>03.12.2020</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1113C65A-79D2-4017-998F-9A2CB95D9489}" type="slidenum">
              <a:rPr lang="de-DE" smtClean="0"/>
              <a:t>‹Nr.›</a:t>
            </a:fld>
            <a:endParaRPr lang="de-DE"/>
          </a:p>
        </p:txBody>
      </p:sp>
    </p:spTree>
    <p:extLst>
      <p:ext uri="{BB962C8B-B14F-4D97-AF65-F5344CB8AC3E}">
        <p14:creationId xmlns:p14="http://schemas.microsoft.com/office/powerpoint/2010/main" val="1591574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578A2E40-EAF4-4912-A453-6050E180AF56}" type="datetimeFigureOut">
              <a:rPr lang="de-DE" smtClean="0"/>
              <a:t>03.12.2020</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1113C65A-79D2-4017-998F-9A2CB95D9489}" type="slidenum">
              <a:rPr lang="de-DE" smtClean="0"/>
              <a:t>‹Nr.›</a:t>
            </a:fld>
            <a:endParaRPr lang="de-DE"/>
          </a:p>
        </p:txBody>
      </p:sp>
      <p:pic>
        <p:nvPicPr>
          <p:cNvPr id="6" name="Grafik 5"/>
          <p:cNvPicPr>
            <a:picLocks noChangeAspect="1"/>
          </p:cNvPicPr>
          <p:nvPr userDrawn="1"/>
        </p:nvPicPr>
        <p:blipFill>
          <a:blip r:embed="rId2"/>
          <a:stretch>
            <a:fillRect/>
          </a:stretch>
        </p:blipFill>
        <p:spPr>
          <a:xfrm>
            <a:off x="8610600" y="183474"/>
            <a:ext cx="3477208" cy="844432"/>
          </a:xfrm>
          <a:prstGeom prst="rect">
            <a:avLst/>
          </a:prstGeom>
        </p:spPr>
      </p:pic>
    </p:spTree>
    <p:extLst>
      <p:ext uri="{BB962C8B-B14F-4D97-AF65-F5344CB8AC3E}">
        <p14:creationId xmlns:p14="http://schemas.microsoft.com/office/powerpoint/2010/main" val="1461126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149290" y="6356350"/>
            <a:ext cx="3303037" cy="365125"/>
          </a:xfrm>
        </p:spPr>
        <p:txBody>
          <a:bodyPr/>
          <a:lstStyle/>
          <a:p>
            <a:fld id="{578A2E40-EAF4-4912-A453-6050E180AF56}" type="datetimeFigureOut">
              <a:rPr lang="de-DE" smtClean="0"/>
              <a:pPr/>
              <a:t>03.12.2020</a:t>
            </a:fld>
            <a:r>
              <a:rPr lang="de-DE" dirty="0"/>
              <a:t> – Christoph Sperl Netxp GmbH</a:t>
            </a:r>
          </a:p>
        </p:txBody>
      </p:sp>
      <p:pic>
        <p:nvPicPr>
          <p:cNvPr id="5" name="Grafik 4"/>
          <p:cNvPicPr>
            <a:picLocks noChangeAspect="1"/>
          </p:cNvPicPr>
          <p:nvPr userDrawn="1"/>
        </p:nvPicPr>
        <p:blipFill>
          <a:blip r:embed="rId2"/>
          <a:stretch>
            <a:fillRect/>
          </a:stretch>
        </p:blipFill>
        <p:spPr>
          <a:xfrm>
            <a:off x="8610600" y="183474"/>
            <a:ext cx="3477208" cy="844432"/>
          </a:xfrm>
          <a:prstGeom prst="rect">
            <a:avLst/>
          </a:prstGeom>
        </p:spPr>
      </p:pic>
    </p:spTree>
    <p:extLst>
      <p:ext uri="{BB962C8B-B14F-4D97-AF65-F5344CB8AC3E}">
        <p14:creationId xmlns:p14="http://schemas.microsoft.com/office/powerpoint/2010/main" val="1817779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578A2E40-EAF4-4912-A453-6050E180AF56}" type="datetimeFigureOut">
              <a:rPr lang="de-DE" smtClean="0"/>
              <a:t>03.12.2020</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113C65A-79D2-4017-998F-9A2CB95D9489}" type="slidenum">
              <a:rPr lang="de-DE" smtClean="0"/>
              <a:t>‹Nr.›</a:t>
            </a:fld>
            <a:endParaRPr lang="de-DE"/>
          </a:p>
        </p:txBody>
      </p:sp>
    </p:spTree>
    <p:extLst>
      <p:ext uri="{BB962C8B-B14F-4D97-AF65-F5344CB8AC3E}">
        <p14:creationId xmlns:p14="http://schemas.microsoft.com/office/powerpoint/2010/main" val="1327849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578A2E40-EAF4-4912-A453-6050E180AF56}" type="datetimeFigureOut">
              <a:rPr lang="de-DE" smtClean="0"/>
              <a:t>03.12.2020</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1113C65A-79D2-4017-998F-9A2CB95D9489}" type="slidenum">
              <a:rPr lang="de-DE" smtClean="0"/>
              <a:t>‹Nr.›</a:t>
            </a:fld>
            <a:endParaRPr lang="de-DE"/>
          </a:p>
        </p:txBody>
      </p:sp>
    </p:spTree>
    <p:extLst>
      <p:ext uri="{BB962C8B-B14F-4D97-AF65-F5344CB8AC3E}">
        <p14:creationId xmlns:p14="http://schemas.microsoft.com/office/powerpoint/2010/main" val="3368055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8A2E40-EAF4-4912-A453-6050E180AF56}" type="datetimeFigureOut">
              <a:rPr lang="de-DE" smtClean="0"/>
              <a:t>03.12.2020</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13C65A-79D2-4017-998F-9A2CB95D9489}" type="slidenum">
              <a:rPr lang="de-DE" smtClean="0"/>
              <a:t>‹Nr.›</a:t>
            </a:fld>
            <a:endParaRPr lang="de-DE"/>
          </a:p>
        </p:txBody>
      </p:sp>
    </p:spTree>
    <p:extLst>
      <p:ext uri="{BB962C8B-B14F-4D97-AF65-F5344CB8AC3E}">
        <p14:creationId xmlns:p14="http://schemas.microsoft.com/office/powerpoint/2010/main" val="3088234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1001freefonts.com/d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99" y="2422187"/>
            <a:ext cx="12166801" cy="4435813"/>
          </a:xfrm>
          <a:prstGeom prst="rect">
            <a:avLst/>
          </a:prstGeom>
        </p:spPr>
      </p:pic>
      <p:sp>
        <p:nvSpPr>
          <p:cNvPr id="5" name="Textfeld 4"/>
          <p:cNvSpPr txBox="1"/>
          <p:nvPr/>
        </p:nvSpPr>
        <p:spPr>
          <a:xfrm>
            <a:off x="381046" y="902584"/>
            <a:ext cx="11424155" cy="1200329"/>
          </a:xfrm>
          <a:prstGeom prst="rect">
            <a:avLst/>
          </a:prstGeom>
          <a:noFill/>
        </p:spPr>
        <p:txBody>
          <a:bodyPr wrap="square" rtlCol="0">
            <a:spAutoFit/>
          </a:bodyPr>
          <a:lstStyle/>
          <a:p>
            <a:pPr algn="ctr"/>
            <a:r>
              <a:rPr lang="de-DE" sz="3600" dirty="0">
                <a:solidFill>
                  <a:srgbClr val="575656"/>
                </a:solidFill>
                <a:latin typeface="Open Sans" panose="020B0606030504020204" pitchFamily="34" charset="0"/>
                <a:ea typeface="Open Sans" panose="020B0606030504020204" pitchFamily="34" charset="0"/>
                <a:cs typeface="Open Sans" panose="020B0606030504020204" pitchFamily="34" charset="0"/>
              </a:rPr>
              <a:t>Herzlich Willkommen </a:t>
            </a:r>
            <a:br>
              <a:rPr lang="de-DE" sz="3600" dirty="0">
                <a:solidFill>
                  <a:srgbClr val="575656"/>
                </a:solidFill>
                <a:latin typeface="Open Sans" panose="020B0606030504020204" pitchFamily="34" charset="0"/>
                <a:ea typeface="Open Sans" panose="020B0606030504020204" pitchFamily="34" charset="0"/>
                <a:cs typeface="Open Sans" panose="020B0606030504020204" pitchFamily="34" charset="0"/>
              </a:rPr>
            </a:br>
            <a:endParaRPr lang="de-DE" sz="3600" dirty="0">
              <a:solidFill>
                <a:srgbClr val="575656"/>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feld 6">
            <a:extLst>
              <a:ext uri="{FF2B5EF4-FFF2-40B4-BE49-F238E27FC236}">
                <a16:creationId xmlns:a16="http://schemas.microsoft.com/office/drawing/2014/main" id="{BEC04877-8CD7-42F7-85BB-CEEA585ABD2D}"/>
              </a:ext>
            </a:extLst>
          </p:cNvPr>
          <p:cNvSpPr txBox="1"/>
          <p:nvPr/>
        </p:nvSpPr>
        <p:spPr>
          <a:xfrm>
            <a:off x="381045" y="2039381"/>
            <a:ext cx="11424155" cy="2600712"/>
          </a:xfrm>
          <a:prstGeom prst="rect">
            <a:avLst/>
          </a:prstGeom>
          <a:noFill/>
        </p:spPr>
        <p:txBody>
          <a:bodyPr wrap="square" rtlCol="0">
            <a:spAutoFit/>
          </a:bodyPr>
          <a:lstStyle/>
          <a:p>
            <a:pPr algn="ctr">
              <a:spcAft>
                <a:spcPts val="1800"/>
              </a:spcAft>
            </a:pPr>
            <a:r>
              <a:rPr lang="de-DE" sz="4800" dirty="0">
                <a:solidFill>
                  <a:srgbClr val="575656"/>
                </a:solidFill>
                <a:latin typeface="Open Sans" panose="020B0606030504020204" pitchFamily="34" charset="0"/>
                <a:ea typeface="Open Sans" panose="020B0606030504020204" pitchFamily="34" charset="0"/>
                <a:cs typeface="Open Sans" panose="020B0606030504020204" pitchFamily="34" charset="0"/>
              </a:rPr>
              <a:t>zum Workshop</a:t>
            </a:r>
            <a:br>
              <a:rPr lang="de-DE" sz="4800" dirty="0">
                <a:solidFill>
                  <a:srgbClr val="575656"/>
                </a:solidFill>
                <a:latin typeface="Open Sans" panose="020B0606030504020204" pitchFamily="34" charset="0"/>
                <a:ea typeface="Open Sans" panose="020B0606030504020204" pitchFamily="34" charset="0"/>
                <a:cs typeface="Open Sans" panose="020B0606030504020204" pitchFamily="34" charset="0"/>
              </a:rPr>
            </a:br>
            <a:r>
              <a:rPr lang="de-DE" sz="4800" i="1" dirty="0">
                <a:solidFill>
                  <a:srgbClr val="575656"/>
                </a:solidFill>
                <a:latin typeface="Open Sans" panose="020B0606030504020204" pitchFamily="34" charset="0"/>
                <a:ea typeface="Open Sans" panose="020B0606030504020204" pitchFamily="34" charset="0"/>
                <a:cs typeface="Open Sans" panose="020B0606030504020204" pitchFamily="34" charset="0"/>
              </a:rPr>
              <a:t>Word-fortgeschrittene Textverarbeitung</a:t>
            </a:r>
          </a:p>
          <a:p>
            <a:pPr algn="ctr">
              <a:spcAft>
                <a:spcPts val="1800"/>
              </a:spcAft>
            </a:pPr>
            <a:r>
              <a:rPr lang="de-DE" sz="1600" dirty="0">
                <a:solidFill>
                  <a:srgbClr val="575656"/>
                </a:solidFill>
                <a:latin typeface="Open Sans" panose="020B0606030504020204" pitchFamily="34" charset="0"/>
                <a:ea typeface="Open Sans" panose="020B0606030504020204" pitchFamily="34" charset="0"/>
                <a:cs typeface="Open Sans" panose="020B0606030504020204" pitchFamily="34" charset="0"/>
              </a:rPr>
              <a:t>Christoph Sperl Netxp GmbH</a:t>
            </a:r>
            <a:br>
              <a:rPr lang="de-DE" sz="3600" dirty="0">
                <a:solidFill>
                  <a:srgbClr val="575656"/>
                </a:solidFill>
                <a:latin typeface="Open Sans" panose="020B0606030504020204" pitchFamily="34" charset="0"/>
                <a:ea typeface="Open Sans" panose="020B0606030504020204" pitchFamily="34" charset="0"/>
                <a:cs typeface="Open Sans" panose="020B0606030504020204" pitchFamily="34" charset="0"/>
              </a:rPr>
            </a:br>
            <a:endParaRPr lang="de-DE" sz="3600" dirty="0">
              <a:solidFill>
                <a:srgbClr val="57565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 name="Gruppieren 1">
            <a:extLst>
              <a:ext uri="{FF2B5EF4-FFF2-40B4-BE49-F238E27FC236}">
                <a16:creationId xmlns:a16="http://schemas.microsoft.com/office/drawing/2014/main" id="{C6B668DA-748C-4470-92DA-08EF1F191A45}"/>
              </a:ext>
            </a:extLst>
          </p:cNvPr>
          <p:cNvGrpSpPr/>
          <p:nvPr/>
        </p:nvGrpSpPr>
        <p:grpSpPr>
          <a:xfrm>
            <a:off x="134566" y="170759"/>
            <a:ext cx="4604582" cy="646331"/>
            <a:chOff x="134566" y="170759"/>
            <a:chExt cx="4604582" cy="646331"/>
          </a:xfrm>
        </p:grpSpPr>
        <p:sp>
          <p:nvSpPr>
            <p:cNvPr id="10" name="Textfeld 9">
              <a:extLst>
                <a:ext uri="{FF2B5EF4-FFF2-40B4-BE49-F238E27FC236}">
                  <a16:creationId xmlns:a16="http://schemas.microsoft.com/office/drawing/2014/main" id="{CE3E4A82-E2F3-4EA5-97BF-AA86F3999479}"/>
                </a:ext>
              </a:extLst>
            </p:cNvPr>
            <p:cNvSpPr txBox="1"/>
            <p:nvPr/>
          </p:nvSpPr>
          <p:spPr>
            <a:xfrm>
              <a:off x="1021127" y="170759"/>
              <a:ext cx="3718021" cy="646331"/>
            </a:xfrm>
            <a:prstGeom prst="rect">
              <a:avLst/>
            </a:prstGeom>
            <a:noFill/>
          </p:spPr>
          <p:txBody>
            <a:bodyPr wrap="square" rtlCol="0">
              <a:spAutoFit/>
            </a:bodyPr>
            <a:lstStyle/>
            <a:p>
              <a:r>
                <a:rPr lang="de-DE">
                  <a:solidFill>
                    <a:schemeClr val="bg1">
                      <a:lumMod val="65000"/>
                    </a:schemeClr>
                  </a:solidFill>
                </a:rPr>
                <a:t>Word</a:t>
              </a:r>
            </a:p>
            <a:p>
              <a:r>
                <a:rPr lang="de-DE">
                  <a:solidFill>
                    <a:schemeClr val="bg1">
                      <a:lumMod val="65000"/>
                    </a:schemeClr>
                  </a:solidFill>
                </a:rPr>
                <a:t>fortgeschrittene  Textverarbeitung</a:t>
              </a:r>
              <a:endParaRPr lang="LID4096" dirty="0">
                <a:solidFill>
                  <a:schemeClr val="bg1">
                    <a:lumMod val="65000"/>
                  </a:schemeClr>
                </a:solidFill>
              </a:endParaRPr>
            </a:p>
          </p:txBody>
        </p:sp>
        <p:pic>
          <p:nvPicPr>
            <p:cNvPr id="1028" name="Picture 4" descr="Word Logo">
              <a:extLst>
                <a:ext uri="{FF2B5EF4-FFF2-40B4-BE49-F238E27FC236}">
                  <a16:creationId xmlns:a16="http://schemas.microsoft.com/office/drawing/2014/main" id="{E5F0BA72-7E64-46FB-B12C-357FEFE9AE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566" y="239045"/>
              <a:ext cx="806243" cy="50390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638562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317C5F-DAD5-4CDC-98D1-20D564D50DBA}"/>
              </a:ext>
            </a:extLst>
          </p:cNvPr>
          <p:cNvSpPr>
            <a:spLocks noGrp="1"/>
          </p:cNvSpPr>
          <p:nvPr>
            <p:ph type="title"/>
          </p:nvPr>
        </p:nvSpPr>
        <p:spPr/>
        <p:txBody>
          <a:bodyPr/>
          <a:lstStyle/>
          <a:p>
            <a:r>
              <a:rPr lang="de-DE" dirty="0"/>
              <a:t>Übung</a:t>
            </a:r>
            <a:endParaRPr lang="en-DE" dirty="0"/>
          </a:p>
        </p:txBody>
      </p:sp>
      <p:sp>
        <p:nvSpPr>
          <p:cNvPr id="3" name="Inhaltsplatzhalter 2">
            <a:extLst>
              <a:ext uri="{FF2B5EF4-FFF2-40B4-BE49-F238E27FC236}">
                <a16:creationId xmlns:a16="http://schemas.microsoft.com/office/drawing/2014/main" id="{56072F48-F331-4A61-9C4B-FA1C9A4B7710}"/>
              </a:ext>
            </a:extLst>
          </p:cNvPr>
          <p:cNvSpPr>
            <a:spLocks noGrp="1"/>
          </p:cNvSpPr>
          <p:nvPr>
            <p:ph idx="1"/>
          </p:nvPr>
        </p:nvSpPr>
        <p:spPr/>
        <p:txBody>
          <a:bodyPr/>
          <a:lstStyle/>
          <a:p>
            <a:pPr marL="0" indent="0">
              <a:buNone/>
            </a:pPr>
            <a:r>
              <a:rPr lang="de-DE" dirty="0"/>
              <a:t>Übung Zeichenformat</a:t>
            </a:r>
          </a:p>
          <a:p>
            <a:pPr marL="0" indent="0">
              <a:buNone/>
            </a:pPr>
            <a:endParaRPr lang="en-DE" dirty="0"/>
          </a:p>
        </p:txBody>
      </p:sp>
    </p:spTree>
    <p:extLst>
      <p:ext uri="{BB962C8B-B14F-4D97-AF65-F5344CB8AC3E}">
        <p14:creationId xmlns:p14="http://schemas.microsoft.com/office/powerpoint/2010/main" val="2901924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4611FC-2646-4A52-8C16-8724D8FDC700}"/>
              </a:ext>
            </a:extLst>
          </p:cNvPr>
          <p:cNvSpPr>
            <a:spLocks noGrp="1"/>
          </p:cNvSpPr>
          <p:nvPr>
            <p:ph type="title"/>
          </p:nvPr>
        </p:nvSpPr>
        <p:spPr/>
        <p:txBody>
          <a:bodyPr/>
          <a:lstStyle/>
          <a:p>
            <a:r>
              <a:rPr lang="de-DE" dirty="0"/>
              <a:t>Absatz</a:t>
            </a:r>
            <a:endParaRPr lang="en-DE" dirty="0"/>
          </a:p>
        </p:txBody>
      </p:sp>
      <p:sp>
        <p:nvSpPr>
          <p:cNvPr id="3" name="Inhaltsplatzhalter 2">
            <a:extLst>
              <a:ext uri="{FF2B5EF4-FFF2-40B4-BE49-F238E27FC236}">
                <a16:creationId xmlns:a16="http://schemas.microsoft.com/office/drawing/2014/main" id="{BB89B083-6547-4892-B555-E9B4FA907B35}"/>
              </a:ext>
            </a:extLst>
          </p:cNvPr>
          <p:cNvSpPr>
            <a:spLocks noGrp="1"/>
          </p:cNvSpPr>
          <p:nvPr>
            <p:ph idx="1"/>
          </p:nvPr>
        </p:nvSpPr>
        <p:spPr>
          <a:xfrm>
            <a:off x="838200" y="1437335"/>
            <a:ext cx="11008360" cy="4739628"/>
          </a:xfrm>
        </p:spPr>
        <p:txBody>
          <a:bodyPr/>
          <a:lstStyle/>
          <a:p>
            <a:r>
              <a:rPr lang="de-DE" dirty="0"/>
              <a:t>Ausrichtung (links, rechts, zentriert)</a:t>
            </a:r>
          </a:p>
          <a:p>
            <a:r>
              <a:rPr lang="de-DE" dirty="0"/>
              <a:t>Einzug: normierter Abstand vom Rand</a:t>
            </a:r>
          </a:p>
          <a:p>
            <a:r>
              <a:rPr lang="de-DE" dirty="0"/>
              <a:t>Tabstopps: Unsichtbare Haltelinien zum gleichmäßigen Formatieren</a:t>
            </a:r>
          </a:p>
          <a:p>
            <a:r>
              <a:rPr lang="de-DE" dirty="0"/>
              <a:t>Abstand: Sichtbarer Abstand Vor- oder nach einem Absatz</a:t>
            </a:r>
          </a:p>
          <a:p>
            <a:r>
              <a:rPr lang="de-DE" dirty="0"/>
              <a:t>Zeilenabstand: Abstand der Zeilen in einem (mehrzeiligen) Absatz</a:t>
            </a:r>
          </a:p>
          <a:p>
            <a:r>
              <a:rPr lang="de-DE" dirty="0"/>
              <a:t>Gliederungsebene: Als Vorbereitung einer späteren Gliederung</a:t>
            </a:r>
          </a:p>
          <a:p>
            <a:r>
              <a:rPr lang="de-DE" dirty="0"/>
              <a:t>Aufzählungen</a:t>
            </a:r>
          </a:p>
          <a:p>
            <a:r>
              <a:rPr lang="de-DE" dirty="0"/>
              <a:t>Formatvorlagen</a:t>
            </a:r>
          </a:p>
          <a:p>
            <a:pPr marL="0" indent="0">
              <a:buNone/>
            </a:pPr>
            <a:endParaRPr lang="de-DE" dirty="0"/>
          </a:p>
          <a:p>
            <a:endParaRPr lang="en-DE" dirty="0"/>
          </a:p>
        </p:txBody>
      </p:sp>
    </p:spTree>
    <p:extLst>
      <p:ext uri="{BB962C8B-B14F-4D97-AF65-F5344CB8AC3E}">
        <p14:creationId xmlns:p14="http://schemas.microsoft.com/office/powerpoint/2010/main" val="40813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117412-EF50-40AD-BCA4-628DE378524A}"/>
              </a:ext>
            </a:extLst>
          </p:cNvPr>
          <p:cNvSpPr>
            <a:spLocks noGrp="1"/>
          </p:cNvSpPr>
          <p:nvPr>
            <p:ph type="title"/>
          </p:nvPr>
        </p:nvSpPr>
        <p:spPr/>
        <p:txBody>
          <a:bodyPr/>
          <a:lstStyle/>
          <a:p>
            <a:r>
              <a:rPr lang="de-DE" dirty="0"/>
              <a:t>Einzug</a:t>
            </a:r>
            <a:endParaRPr lang="en-DE" dirty="0"/>
          </a:p>
        </p:txBody>
      </p:sp>
      <p:sp>
        <p:nvSpPr>
          <p:cNvPr id="3" name="Inhaltsplatzhalter 2">
            <a:extLst>
              <a:ext uri="{FF2B5EF4-FFF2-40B4-BE49-F238E27FC236}">
                <a16:creationId xmlns:a16="http://schemas.microsoft.com/office/drawing/2014/main" id="{75747F3E-67FC-40A6-8BAF-35FC0C131A25}"/>
              </a:ext>
            </a:extLst>
          </p:cNvPr>
          <p:cNvSpPr>
            <a:spLocks noGrp="1"/>
          </p:cNvSpPr>
          <p:nvPr>
            <p:ph idx="1"/>
          </p:nvPr>
        </p:nvSpPr>
        <p:spPr>
          <a:xfrm>
            <a:off x="838200" y="2419350"/>
            <a:ext cx="10515600" cy="3757613"/>
          </a:xfrm>
        </p:spPr>
        <p:txBody>
          <a:bodyPr/>
          <a:lstStyle/>
          <a:p>
            <a:r>
              <a:rPr lang="de-DE" dirty="0"/>
              <a:t>Linker Einzug/ Rechter Einzug: Absatzbeschränkung links/rechts</a:t>
            </a:r>
          </a:p>
          <a:p>
            <a:r>
              <a:rPr lang="de-DE" dirty="0"/>
              <a:t>Hängender Einzug: Einrückung ab der 2. Zeile</a:t>
            </a:r>
          </a:p>
          <a:p>
            <a:r>
              <a:rPr lang="de-DE" dirty="0"/>
              <a:t>Erstzeileneinzug: Einrückung für die 1. Zeile</a:t>
            </a:r>
            <a:endParaRPr lang="en-DE" dirty="0"/>
          </a:p>
        </p:txBody>
      </p:sp>
      <p:pic>
        <p:nvPicPr>
          <p:cNvPr id="4" name="Grafik 3">
            <a:extLst>
              <a:ext uri="{FF2B5EF4-FFF2-40B4-BE49-F238E27FC236}">
                <a16:creationId xmlns:a16="http://schemas.microsoft.com/office/drawing/2014/main" id="{BE54FFE2-D6CE-4056-A748-F6D16EE73C29}"/>
              </a:ext>
            </a:extLst>
          </p:cNvPr>
          <p:cNvPicPr>
            <a:picLocks noChangeAspect="1"/>
          </p:cNvPicPr>
          <p:nvPr/>
        </p:nvPicPr>
        <p:blipFill>
          <a:blip r:embed="rId2"/>
          <a:stretch>
            <a:fillRect/>
          </a:stretch>
        </p:blipFill>
        <p:spPr>
          <a:xfrm>
            <a:off x="838200" y="1796016"/>
            <a:ext cx="10587020" cy="355977"/>
          </a:xfrm>
          <a:prstGeom prst="rect">
            <a:avLst/>
          </a:prstGeom>
        </p:spPr>
      </p:pic>
      <p:sp>
        <p:nvSpPr>
          <p:cNvPr id="6" name="Ellipse 5">
            <a:extLst>
              <a:ext uri="{FF2B5EF4-FFF2-40B4-BE49-F238E27FC236}">
                <a16:creationId xmlns:a16="http://schemas.microsoft.com/office/drawing/2014/main" id="{83A5AD1E-DF92-47A7-B500-9118F76C8DC5}"/>
              </a:ext>
            </a:extLst>
          </p:cNvPr>
          <p:cNvSpPr/>
          <p:nvPr/>
        </p:nvSpPr>
        <p:spPr>
          <a:xfrm>
            <a:off x="2041634" y="1972259"/>
            <a:ext cx="236483" cy="156086"/>
          </a:xfrm>
          <a:prstGeom prst="ellipse">
            <a:avLst/>
          </a:prstGeom>
          <a:noFill/>
          <a:ln w="349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 name="Ellipse 6">
            <a:extLst>
              <a:ext uri="{FF2B5EF4-FFF2-40B4-BE49-F238E27FC236}">
                <a16:creationId xmlns:a16="http://schemas.microsoft.com/office/drawing/2014/main" id="{482959A0-1B85-4D82-BEC4-E3F84CC539B1}"/>
              </a:ext>
            </a:extLst>
          </p:cNvPr>
          <p:cNvSpPr/>
          <p:nvPr/>
        </p:nvSpPr>
        <p:spPr>
          <a:xfrm>
            <a:off x="2041633" y="1906040"/>
            <a:ext cx="236483" cy="156086"/>
          </a:xfrm>
          <a:prstGeom prst="ellipse">
            <a:avLst/>
          </a:prstGeom>
          <a:noFill/>
          <a:ln w="349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 name="Ellipse 7">
            <a:extLst>
              <a:ext uri="{FF2B5EF4-FFF2-40B4-BE49-F238E27FC236}">
                <a16:creationId xmlns:a16="http://schemas.microsoft.com/office/drawing/2014/main" id="{548B0AC5-8B50-4D82-91B8-63FD052C02A8}"/>
              </a:ext>
            </a:extLst>
          </p:cNvPr>
          <p:cNvSpPr/>
          <p:nvPr/>
        </p:nvSpPr>
        <p:spPr>
          <a:xfrm>
            <a:off x="2041633" y="1765721"/>
            <a:ext cx="236483" cy="156086"/>
          </a:xfrm>
          <a:prstGeom prst="ellipse">
            <a:avLst/>
          </a:prstGeom>
          <a:noFill/>
          <a:ln w="349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Ellipse 8">
            <a:extLst>
              <a:ext uri="{FF2B5EF4-FFF2-40B4-BE49-F238E27FC236}">
                <a16:creationId xmlns:a16="http://schemas.microsoft.com/office/drawing/2014/main" id="{6A902644-B344-4498-B4BF-0F8DEFCE537E}"/>
              </a:ext>
            </a:extLst>
          </p:cNvPr>
          <p:cNvSpPr/>
          <p:nvPr/>
        </p:nvSpPr>
        <p:spPr>
          <a:xfrm>
            <a:off x="9929647" y="1906040"/>
            <a:ext cx="236483" cy="156086"/>
          </a:xfrm>
          <a:prstGeom prst="ellipse">
            <a:avLst/>
          </a:prstGeom>
          <a:noFill/>
          <a:ln w="349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3120892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par>
                                <p:cTn id="10" presetID="10"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500"/>
                                        <p:tgtEl>
                                          <p:spTgt spid="3">
                                            <p:txEl>
                                              <p:pRg st="2" end="2"/>
                                            </p:txEl>
                                          </p:spTgt>
                                        </p:tgtEl>
                                      </p:cBhvr>
                                    </p:animEffect>
                                  </p:childTnLst>
                                </p:cTn>
                              </p:par>
                              <p:par>
                                <p:cTn id="32" presetID="10" presetClass="exit" presetSubtype="0" fill="hold" grpId="1" nodeType="with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animBg="1"/>
      <p:bldP spid="6" grpId="1" animBg="1"/>
      <p:bldP spid="7" grpId="0" animBg="1"/>
      <p:bldP spid="7" grpId="1" animBg="1"/>
      <p:bldP spid="8" grpId="0" animBg="1"/>
      <p:bldP spid="9" grpId="0" animBg="1"/>
      <p:bldP spid="9"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2B17B0-7A57-4131-94B9-E449FC001CC3}"/>
              </a:ext>
            </a:extLst>
          </p:cNvPr>
          <p:cNvSpPr>
            <a:spLocks noGrp="1"/>
          </p:cNvSpPr>
          <p:nvPr>
            <p:ph type="title"/>
          </p:nvPr>
        </p:nvSpPr>
        <p:spPr/>
        <p:txBody>
          <a:bodyPr/>
          <a:lstStyle/>
          <a:p>
            <a:r>
              <a:rPr lang="de-DE" dirty="0"/>
              <a:t>Aufzählungen</a:t>
            </a:r>
            <a:endParaRPr lang="en-DE" dirty="0"/>
          </a:p>
        </p:txBody>
      </p:sp>
      <p:sp>
        <p:nvSpPr>
          <p:cNvPr id="3" name="Inhaltsplatzhalter 2">
            <a:extLst>
              <a:ext uri="{FF2B5EF4-FFF2-40B4-BE49-F238E27FC236}">
                <a16:creationId xmlns:a16="http://schemas.microsoft.com/office/drawing/2014/main" id="{F30BD691-C29B-43AC-B96D-3A9B1160952E}"/>
              </a:ext>
            </a:extLst>
          </p:cNvPr>
          <p:cNvSpPr>
            <a:spLocks noGrp="1"/>
          </p:cNvSpPr>
          <p:nvPr>
            <p:ph idx="1"/>
          </p:nvPr>
        </p:nvSpPr>
        <p:spPr/>
        <p:txBody>
          <a:bodyPr/>
          <a:lstStyle/>
          <a:p>
            <a:r>
              <a:rPr lang="de-DE" dirty="0"/>
              <a:t>Aufzählungen können mit Aufzählungszeichen oder Nummerierungen durchgeführt werden </a:t>
            </a:r>
          </a:p>
          <a:p>
            <a:r>
              <a:rPr lang="de-DE" dirty="0"/>
              <a:t>Aufzählungszeichen und Nummerierungsebenen sind anpassbar</a:t>
            </a:r>
          </a:p>
          <a:p>
            <a:r>
              <a:rPr lang="de-DE" dirty="0"/>
              <a:t>Um komplexe Nummerierungen durchführen zu können nutzen wir Gliederungen (kommt später ;-) </a:t>
            </a:r>
          </a:p>
          <a:p>
            <a:endParaRPr lang="en-DE" dirty="0"/>
          </a:p>
        </p:txBody>
      </p:sp>
    </p:spTree>
    <p:extLst>
      <p:ext uri="{BB962C8B-B14F-4D97-AF65-F5344CB8AC3E}">
        <p14:creationId xmlns:p14="http://schemas.microsoft.com/office/powerpoint/2010/main" val="302122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5F8B57-5CA9-4D3F-8147-57FB8F1DDC65}"/>
              </a:ext>
            </a:extLst>
          </p:cNvPr>
          <p:cNvSpPr>
            <a:spLocks noGrp="1"/>
          </p:cNvSpPr>
          <p:nvPr>
            <p:ph type="title"/>
          </p:nvPr>
        </p:nvSpPr>
        <p:spPr/>
        <p:txBody>
          <a:bodyPr/>
          <a:lstStyle/>
          <a:p>
            <a:r>
              <a:rPr lang="de-DE" dirty="0"/>
              <a:t>Übung</a:t>
            </a:r>
            <a:endParaRPr lang="en-DE" dirty="0"/>
          </a:p>
        </p:txBody>
      </p:sp>
      <p:sp>
        <p:nvSpPr>
          <p:cNvPr id="3" name="Inhaltsplatzhalter 2">
            <a:extLst>
              <a:ext uri="{FF2B5EF4-FFF2-40B4-BE49-F238E27FC236}">
                <a16:creationId xmlns:a16="http://schemas.microsoft.com/office/drawing/2014/main" id="{18AF3234-FA59-4528-ADAE-D4770FB403B2}"/>
              </a:ext>
            </a:extLst>
          </p:cNvPr>
          <p:cNvSpPr>
            <a:spLocks noGrp="1"/>
          </p:cNvSpPr>
          <p:nvPr>
            <p:ph idx="1"/>
          </p:nvPr>
        </p:nvSpPr>
        <p:spPr/>
        <p:txBody>
          <a:bodyPr/>
          <a:lstStyle/>
          <a:p>
            <a:pPr marL="0" indent="0">
              <a:buNone/>
            </a:pPr>
            <a:r>
              <a:rPr lang="de-DE" dirty="0"/>
              <a:t>Übung Absatzformatierung</a:t>
            </a:r>
            <a:endParaRPr lang="en-DE" dirty="0"/>
          </a:p>
        </p:txBody>
      </p:sp>
    </p:spTree>
    <p:extLst>
      <p:ext uri="{BB962C8B-B14F-4D97-AF65-F5344CB8AC3E}">
        <p14:creationId xmlns:p14="http://schemas.microsoft.com/office/powerpoint/2010/main" val="10310722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B1B9E4-2C13-4487-AAD5-FD3691A4E5D5}"/>
              </a:ext>
            </a:extLst>
          </p:cNvPr>
          <p:cNvSpPr>
            <a:spLocks noGrp="1"/>
          </p:cNvSpPr>
          <p:nvPr>
            <p:ph type="title"/>
          </p:nvPr>
        </p:nvSpPr>
        <p:spPr/>
        <p:txBody>
          <a:bodyPr/>
          <a:lstStyle/>
          <a:p>
            <a:r>
              <a:rPr lang="de-DE" dirty="0"/>
              <a:t>Tabstopp</a:t>
            </a:r>
            <a:endParaRPr lang="en-DE" dirty="0"/>
          </a:p>
        </p:txBody>
      </p:sp>
      <p:sp>
        <p:nvSpPr>
          <p:cNvPr id="3" name="Inhaltsplatzhalter 2">
            <a:extLst>
              <a:ext uri="{FF2B5EF4-FFF2-40B4-BE49-F238E27FC236}">
                <a16:creationId xmlns:a16="http://schemas.microsoft.com/office/drawing/2014/main" id="{B3A9561C-394A-4938-9A76-C2648C778655}"/>
              </a:ext>
            </a:extLst>
          </p:cNvPr>
          <p:cNvSpPr>
            <a:spLocks noGrp="1"/>
          </p:cNvSpPr>
          <p:nvPr>
            <p:ph idx="1"/>
          </p:nvPr>
        </p:nvSpPr>
        <p:spPr>
          <a:xfrm>
            <a:off x="838200" y="1437335"/>
            <a:ext cx="10706100" cy="4739628"/>
          </a:xfrm>
        </p:spPr>
        <p:txBody>
          <a:bodyPr/>
          <a:lstStyle/>
          <a:p>
            <a:pPr marL="0" indent="0">
              <a:buNone/>
            </a:pPr>
            <a:r>
              <a:rPr lang="de-DE" dirty="0"/>
              <a:t>Tabstopps dienen der ordentlichen Formatierung von Dokumenten. In Word kennen wir:</a:t>
            </a:r>
          </a:p>
          <a:p>
            <a:r>
              <a:rPr lang="de-DE" dirty="0"/>
              <a:t>	Linker Tabstopp</a:t>
            </a:r>
          </a:p>
          <a:p>
            <a:r>
              <a:rPr lang="de-DE" dirty="0"/>
              <a:t>	Zentrierter Tabstopp</a:t>
            </a:r>
          </a:p>
          <a:p>
            <a:r>
              <a:rPr lang="de-DE" dirty="0"/>
              <a:t>	Rechter Tabstopp</a:t>
            </a:r>
          </a:p>
          <a:p>
            <a:r>
              <a:rPr lang="de-DE" dirty="0"/>
              <a:t>	Digitaler Tabstopp</a:t>
            </a:r>
          </a:p>
          <a:p>
            <a:r>
              <a:rPr lang="de-DE" dirty="0"/>
              <a:t>	Vertikale Linie</a:t>
            </a:r>
          </a:p>
          <a:p>
            <a:pPr marL="0" indent="0">
              <a:buNone/>
            </a:pPr>
            <a:r>
              <a:rPr lang="de-DE" dirty="0"/>
              <a:t>Tipp: Tabulatoren, mit gedrückter „ALT“ Taste können ohne „Raster“ eingestellt werden</a:t>
            </a:r>
          </a:p>
          <a:p>
            <a:pPr marL="0" indent="0">
              <a:buNone/>
            </a:pPr>
            <a:endParaRPr lang="de-DE" dirty="0"/>
          </a:p>
          <a:p>
            <a:pPr marL="0" indent="0">
              <a:buNone/>
            </a:pPr>
            <a:endParaRPr lang="de-DE" dirty="0"/>
          </a:p>
          <a:p>
            <a:pPr marL="0" indent="0">
              <a:buNone/>
            </a:pPr>
            <a:endParaRPr lang="en-DE" dirty="0"/>
          </a:p>
        </p:txBody>
      </p:sp>
      <p:pic>
        <p:nvPicPr>
          <p:cNvPr id="4" name="Grafik 3">
            <a:extLst>
              <a:ext uri="{FF2B5EF4-FFF2-40B4-BE49-F238E27FC236}">
                <a16:creationId xmlns:a16="http://schemas.microsoft.com/office/drawing/2014/main" id="{86D7AB6A-5543-4C86-9E31-167BE25AD8BB}"/>
              </a:ext>
            </a:extLst>
          </p:cNvPr>
          <p:cNvPicPr>
            <a:picLocks noChangeAspect="1"/>
          </p:cNvPicPr>
          <p:nvPr/>
        </p:nvPicPr>
        <p:blipFill rotWithShape="1">
          <a:blip r:embed="rId2"/>
          <a:srcRect r="51572" b="54025"/>
          <a:stretch/>
        </p:blipFill>
        <p:spPr>
          <a:xfrm>
            <a:off x="1314450" y="2368385"/>
            <a:ext cx="366713" cy="323851"/>
          </a:xfrm>
          <a:prstGeom prst="rect">
            <a:avLst/>
          </a:prstGeom>
        </p:spPr>
      </p:pic>
      <p:pic>
        <p:nvPicPr>
          <p:cNvPr id="5" name="Grafik 4">
            <a:extLst>
              <a:ext uri="{FF2B5EF4-FFF2-40B4-BE49-F238E27FC236}">
                <a16:creationId xmlns:a16="http://schemas.microsoft.com/office/drawing/2014/main" id="{3C1797D5-6A19-444B-BFB2-E6EB233EDA66}"/>
              </a:ext>
            </a:extLst>
          </p:cNvPr>
          <p:cNvPicPr>
            <a:picLocks noChangeAspect="1"/>
          </p:cNvPicPr>
          <p:nvPr/>
        </p:nvPicPr>
        <p:blipFill rotWithShape="1">
          <a:blip r:embed="rId2"/>
          <a:srcRect r="51572" b="54025"/>
          <a:stretch/>
        </p:blipFill>
        <p:spPr>
          <a:xfrm flipH="1">
            <a:off x="1319212" y="3375376"/>
            <a:ext cx="390525" cy="323851"/>
          </a:xfrm>
          <a:prstGeom prst="rect">
            <a:avLst/>
          </a:prstGeom>
        </p:spPr>
      </p:pic>
      <p:pic>
        <p:nvPicPr>
          <p:cNvPr id="6" name="Grafik 5">
            <a:extLst>
              <a:ext uri="{FF2B5EF4-FFF2-40B4-BE49-F238E27FC236}">
                <a16:creationId xmlns:a16="http://schemas.microsoft.com/office/drawing/2014/main" id="{A1B4851A-3729-4FEF-9F8E-069E60655F4D}"/>
              </a:ext>
            </a:extLst>
          </p:cNvPr>
          <p:cNvPicPr>
            <a:picLocks noChangeAspect="1"/>
          </p:cNvPicPr>
          <p:nvPr/>
        </p:nvPicPr>
        <p:blipFill rotWithShape="1">
          <a:blip r:embed="rId3"/>
          <a:srcRect r="33103" b="42543"/>
          <a:stretch/>
        </p:blipFill>
        <p:spPr>
          <a:xfrm>
            <a:off x="1290638" y="2861399"/>
            <a:ext cx="390525" cy="346239"/>
          </a:xfrm>
          <a:prstGeom prst="rect">
            <a:avLst/>
          </a:prstGeom>
        </p:spPr>
      </p:pic>
      <p:pic>
        <p:nvPicPr>
          <p:cNvPr id="7" name="Grafik 6">
            <a:extLst>
              <a:ext uri="{FF2B5EF4-FFF2-40B4-BE49-F238E27FC236}">
                <a16:creationId xmlns:a16="http://schemas.microsoft.com/office/drawing/2014/main" id="{8FDF3D6A-4670-40D7-9C72-46508A115EC9}"/>
              </a:ext>
            </a:extLst>
          </p:cNvPr>
          <p:cNvPicPr>
            <a:picLocks noChangeAspect="1"/>
          </p:cNvPicPr>
          <p:nvPr/>
        </p:nvPicPr>
        <p:blipFill rotWithShape="1">
          <a:blip r:embed="rId4"/>
          <a:srcRect r="41429" b="39416"/>
          <a:stretch/>
        </p:blipFill>
        <p:spPr>
          <a:xfrm>
            <a:off x="1343205" y="3890778"/>
            <a:ext cx="390525" cy="346239"/>
          </a:xfrm>
          <a:prstGeom prst="rect">
            <a:avLst/>
          </a:prstGeom>
        </p:spPr>
      </p:pic>
      <p:pic>
        <p:nvPicPr>
          <p:cNvPr id="9" name="Grafik 8">
            <a:extLst>
              <a:ext uri="{FF2B5EF4-FFF2-40B4-BE49-F238E27FC236}">
                <a16:creationId xmlns:a16="http://schemas.microsoft.com/office/drawing/2014/main" id="{2EB09235-A4D5-47C0-A236-60340443BFBA}"/>
              </a:ext>
            </a:extLst>
          </p:cNvPr>
          <p:cNvPicPr>
            <a:picLocks noChangeAspect="1"/>
          </p:cNvPicPr>
          <p:nvPr/>
        </p:nvPicPr>
        <p:blipFill rotWithShape="1">
          <a:blip r:embed="rId5"/>
          <a:srcRect l="-1" r="49275" b="50420"/>
          <a:stretch/>
        </p:blipFill>
        <p:spPr>
          <a:xfrm>
            <a:off x="1343023" y="4382367"/>
            <a:ext cx="390887" cy="346239"/>
          </a:xfrm>
          <a:prstGeom prst="rect">
            <a:avLst/>
          </a:prstGeom>
        </p:spPr>
      </p:pic>
    </p:spTree>
    <p:extLst>
      <p:ext uri="{BB962C8B-B14F-4D97-AF65-F5344CB8AC3E}">
        <p14:creationId xmlns:p14="http://schemas.microsoft.com/office/powerpoint/2010/main" val="2943404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500"/>
                                        <p:tgtEl>
                                          <p:spTgt spid="3">
                                            <p:txEl>
                                              <p:pRg st="4" end="4"/>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5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500"/>
                                        <p:tgtEl>
                                          <p:spTgt spid="3">
                                            <p:txEl>
                                              <p:pRg st="6" end="6"/>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5CC199-DFE7-4248-B4CE-59CC13341E0A}"/>
              </a:ext>
            </a:extLst>
          </p:cNvPr>
          <p:cNvSpPr>
            <a:spLocks noGrp="1"/>
          </p:cNvSpPr>
          <p:nvPr>
            <p:ph type="title"/>
          </p:nvPr>
        </p:nvSpPr>
        <p:spPr/>
        <p:txBody>
          <a:bodyPr/>
          <a:lstStyle/>
          <a:p>
            <a:r>
              <a:rPr lang="de-DE" dirty="0"/>
              <a:t>Tabstopp</a:t>
            </a:r>
            <a:endParaRPr lang="en-DE" dirty="0"/>
          </a:p>
        </p:txBody>
      </p:sp>
      <p:pic>
        <p:nvPicPr>
          <p:cNvPr id="4" name="Inhaltsplatzhalter 3">
            <a:extLst>
              <a:ext uri="{FF2B5EF4-FFF2-40B4-BE49-F238E27FC236}">
                <a16:creationId xmlns:a16="http://schemas.microsoft.com/office/drawing/2014/main" id="{FC37583C-D58F-4470-A506-492206688902}"/>
              </a:ext>
            </a:extLst>
          </p:cNvPr>
          <p:cNvPicPr>
            <a:picLocks noGrp="1" noChangeAspect="1"/>
          </p:cNvPicPr>
          <p:nvPr>
            <p:ph idx="1"/>
          </p:nvPr>
        </p:nvPicPr>
        <p:blipFill>
          <a:blip r:embed="rId2"/>
          <a:stretch>
            <a:fillRect/>
          </a:stretch>
        </p:blipFill>
        <p:spPr>
          <a:xfrm>
            <a:off x="854129" y="1430619"/>
            <a:ext cx="2847975" cy="1223923"/>
          </a:xfrm>
          <a:prstGeom prst="rect">
            <a:avLst/>
          </a:prstGeom>
        </p:spPr>
      </p:pic>
      <p:pic>
        <p:nvPicPr>
          <p:cNvPr id="5" name="Grafik 4">
            <a:extLst>
              <a:ext uri="{FF2B5EF4-FFF2-40B4-BE49-F238E27FC236}">
                <a16:creationId xmlns:a16="http://schemas.microsoft.com/office/drawing/2014/main" id="{988FA51B-B30D-4547-9EDC-F9416EFA1C0D}"/>
              </a:ext>
            </a:extLst>
          </p:cNvPr>
          <p:cNvPicPr>
            <a:picLocks noChangeAspect="1"/>
          </p:cNvPicPr>
          <p:nvPr/>
        </p:nvPicPr>
        <p:blipFill>
          <a:blip r:embed="rId3"/>
          <a:stretch>
            <a:fillRect/>
          </a:stretch>
        </p:blipFill>
        <p:spPr>
          <a:xfrm>
            <a:off x="838200" y="2921000"/>
            <a:ext cx="3121208" cy="3476625"/>
          </a:xfrm>
          <a:prstGeom prst="rect">
            <a:avLst/>
          </a:prstGeom>
        </p:spPr>
      </p:pic>
      <p:pic>
        <p:nvPicPr>
          <p:cNvPr id="6" name="Grafik 5">
            <a:extLst>
              <a:ext uri="{FF2B5EF4-FFF2-40B4-BE49-F238E27FC236}">
                <a16:creationId xmlns:a16="http://schemas.microsoft.com/office/drawing/2014/main" id="{3DA97215-E26A-401F-A139-0274526BF9AA}"/>
              </a:ext>
            </a:extLst>
          </p:cNvPr>
          <p:cNvPicPr>
            <a:picLocks noChangeAspect="1"/>
          </p:cNvPicPr>
          <p:nvPr/>
        </p:nvPicPr>
        <p:blipFill>
          <a:blip r:embed="rId4"/>
          <a:stretch>
            <a:fillRect/>
          </a:stretch>
        </p:blipFill>
        <p:spPr>
          <a:xfrm>
            <a:off x="5165544" y="2244725"/>
            <a:ext cx="3067050" cy="3343275"/>
          </a:xfrm>
          <a:prstGeom prst="rect">
            <a:avLst/>
          </a:prstGeom>
        </p:spPr>
      </p:pic>
      <p:sp>
        <p:nvSpPr>
          <p:cNvPr id="7" name="Ellipse 6">
            <a:extLst>
              <a:ext uri="{FF2B5EF4-FFF2-40B4-BE49-F238E27FC236}">
                <a16:creationId xmlns:a16="http://schemas.microsoft.com/office/drawing/2014/main" id="{AFEF682F-65D2-4505-833D-E90F6CF4C2E9}"/>
              </a:ext>
            </a:extLst>
          </p:cNvPr>
          <p:cNvSpPr/>
          <p:nvPr/>
        </p:nvSpPr>
        <p:spPr>
          <a:xfrm>
            <a:off x="3465621" y="2498456"/>
            <a:ext cx="236483" cy="156086"/>
          </a:xfrm>
          <a:prstGeom prst="ellipse">
            <a:avLst/>
          </a:prstGeom>
          <a:noFill/>
          <a:ln w="349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 name="Ellipse 7">
            <a:extLst>
              <a:ext uri="{FF2B5EF4-FFF2-40B4-BE49-F238E27FC236}">
                <a16:creationId xmlns:a16="http://schemas.microsoft.com/office/drawing/2014/main" id="{47876724-3BA9-4E52-9288-CEBFE48A3EC3}"/>
              </a:ext>
            </a:extLst>
          </p:cNvPr>
          <p:cNvSpPr/>
          <p:nvPr/>
        </p:nvSpPr>
        <p:spPr>
          <a:xfrm>
            <a:off x="735887" y="6096583"/>
            <a:ext cx="769063" cy="301041"/>
          </a:xfrm>
          <a:prstGeom prst="ellipse">
            <a:avLst/>
          </a:prstGeom>
          <a:noFill/>
          <a:ln w="349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290060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47F0D6-2AB1-4D2B-87C5-5A89D3228A5B}"/>
              </a:ext>
            </a:extLst>
          </p:cNvPr>
          <p:cNvSpPr>
            <a:spLocks noGrp="1"/>
          </p:cNvSpPr>
          <p:nvPr>
            <p:ph type="title"/>
          </p:nvPr>
        </p:nvSpPr>
        <p:spPr/>
        <p:txBody>
          <a:bodyPr/>
          <a:lstStyle/>
          <a:p>
            <a:r>
              <a:rPr lang="de-DE" dirty="0"/>
              <a:t>Übung</a:t>
            </a:r>
            <a:endParaRPr lang="en-DE" dirty="0"/>
          </a:p>
        </p:txBody>
      </p:sp>
      <p:sp>
        <p:nvSpPr>
          <p:cNvPr id="3" name="Inhaltsplatzhalter 2">
            <a:extLst>
              <a:ext uri="{FF2B5EF4-FFF2-40B4-BE49-F238E27FC236}">
                <a16:creationId xmlns:a16="http://schemas.microsoft.com/office/drawing/2014/main" id="{7FD065CE-C497-4121-ABA7-AB4D5DA82397}"/>
              </a:ext>
            </a:extLst>
          </p:cNvPr>
          <p:cNvSpPr>
            <a:spLocks noGrp="1"/>
          </p:cNvSpPr>
          <p:nvPr>
            <p:ph idx="1"/>
          </p:nvPr>
        </p:nvSpPr>
        <p:spPr/>
        <p:txBody>
          <a:bodyPr/>
          <a:lstStyle/>
          <a:p>
            <a:pPr marL="0" indent="0">
              <a:buNone/>
            </a:pPr>
            <a:r>
              <a:rPr lang="de-DE" dirty="0"/>
              <a:t>Übung Tabstopps </a:t>
            </a:r>
            <a:endParaRPr lang="en-DE" dirty="0"/>
          </a:p>
        </p:txBody>
      </p:sp>
    </p:spTree>
    <p:extLst>
      <p:ext uri="{BB962C8B-B14F-4D97-AF65-F5344CB8AC3E}">
        <p14:creationId xmlns:p14="http://schemas.microsoft.com/office/powerpoint/2010/main" val="6338357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47965A-A30B-4FBA-A6F1-7FC922AAB40C}"/>
              </a:ext>
            </a:extLst>
          </p:cNvPr>
          <p:cNvSpPr>
            <a:spLocks noGrp="1"/>
          </p:cNvSpPr>
          <p:nvPr>
            <p:ph type="title"/>
          </p:nvPr>
        </p:nvSpPr>
        <p:spPr/>
        <p:txBody>
          <a:bodyPr/>
          <a:lstStyle/>
          <a:p>
            <a:r>
              <a:rPr lang="de-DE" dirty="0"/>
              <a:t>Formatvorlagen</a:t>
            </a:r>
            <a:endParaRPr lang="en-DE" dirty="0"/>
          </a:p>
        </p:txBody>
      </p:sp>
      <p:sp>
        <p:nvSpPr>
          <p:cNvPr id="3" name="Inhaltsplatzhalter 2">
            <a:extLst>
              <a:ext uri="{FF2B5EF4-FFF2-40B4-BE49-F238E27FC236}">
                <a16:creationId xmlns:a16="http://schemas.microsoft.com/office/drawing/2014/main" id="{E6FA3EE6-D6B1-4994-B050-C32D09AA29C5}"/>
              </a:ext>
            </a:extLst>
          </p:cNvPr>
          <p:cNvSpPr>
            <a:spLocks noGrp="1"/>
          </p:cNvSpPr>
          <p:nvPr>
            <p:ph idx="1"/>
          </p:nvPr>
        </p:nvSpPr>
        <p:spPr/>
        <p:txBody>
          <a:bodyPr/>
          <a:lstStyle/>
          <a:p>
            <a:pPr marL="0" indent="0">
              <a:buNone/>
            </a:pPr>
            <a:r>
              <a:rPr lang="de-DE" dirty="0"/>
              <a:t>Formatvorlagen helfen uns, alle Texte zu standardisieren. Nur so können wir mit „einer Stimme sprechen“. Außerdem werden lästige Formatierungsvorgänge in Zukunft weitestgehend automatisiert und wir haben die Möglichkeit, verschiedene Verzeichnisse anlegen zu können.</a:t>
            </a:r>
            <a:endParaRPr lang="en-DE" dirty="0"/>
          </a:p>
        </p:txBody>
      </p:sp>
      <p:pic>
        <p:nvPicPr>
          <p:cNvPr id="4" name="Grafik 3">
            <a:extLst>
              <a:ext uri="{FF2B5EF4-FFF2-40B4-BE49-F238E27FC236}">
                <a16:creationId xmlns:a16="http://schemas.microsoft.com/office/drawing/2014/main" id="{BACBC6F9-11E8-4970-AF73-1291EA50DB6B}"/>
              </a:ext>
            </a:extLst>
          </p:cNvPr>
          <p:cNvPicPr>
            <a:picLocks noChangeAspect="1"/>
          </p:cNvPicPr>
          <p:nvPr/>
        </p:nvPicPr>
        <p:blipFill>
          <a:blip r:embed="rId2"/>
          <a:stretch>
            <a:fillRect/>
          </a:stretch>
        </p:blipFill>
        <p:spPr>
          <a:xfrm>
            <a:off x="838200" y="3665318"/>
            <a:ext cx="4543425" cy="962025"/>
          </a:xfrm>
          <a:prstGeom prst="rect">
            <a:avLst/>
          </a:prstGeom>
        </p:spPr>
      </p:pic>
    </p:spTree>
    <p:extLst>
      <p:ext uri="{BB962C8B-B14F-4D97-AF65-F5344CB8AC3E}">
        <p14:creationId xmlns:p14="http://schemas.microsoft.com/office/powerpoint/2010/main" val="380240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7DADF8-4754-4D0B-9FEC-833900B2C21A}"/>
              </a:ext>
            </a:extLst>
          </p:cNvPr>
          <p:cNvSpPr>
            <a:spLocks noGrp="1"/>
          </p:cNvSpPr>
          <p:nvPr>
            <p:ph type="title"/>
          </p:nvPr>
        </p:nvSpPr>
        <p:spPr/>
        <p:txBody>
          <a:bodyPr/>
          <a:lstStyle/>
          <a:p>
            <a:r>
              <a:rPr lang="de-DE" dirty="0"/>
              <a:t>Formatvorlagen</a:t>
            </a:r>
            <a:endParaRPr lang="en-DE" dirty="0"/>
          </a:p>
        </p:txBody>
      </p:sp>
      <p:sp>
        <p:nvSpPr>
          <p:cNvPr id="3" name="Inhaltsplatzhalter 2">
            <a:extLst>
              <a:ext uri="{FF2B5EF4-FFF2-40B4-BE49-F238E27FC236}">
                <a16:creationId xmlns:a16="http://schemas.microsoft.com/office/drawing/2014/main" id="{561D4CD3-B889-4237-BB4C-51C2746EDFFB}"/>
              </a:ext>
            </a:extLst>
          </p:cNvPr>
          <p:cNvSpPr>
            <a:spLocks noGrp="1"/>
          </p:cNvSpPr>
          <p:nvPr>
            <p:ph idx="1"/>
          </p:nvPr>
        </p:nvSpPr>
        <p:spPr/>
        <p:txBody>
          <a:bodyPr/>
          <a:lstStyle/>
          <a:p>
            <a:pPr marL="0" indent="0">
              <a:buNone/>
            </a:pPr>
            <a:r>
              <a:rPr lang="de-DE" dirty="0"/>
              <a:t>In Formatvorlagen speichern wir:</a:t>
            </a:r>
          </a:p>
          <a:p>
            <a:r>
              <a:rPr lang="de-DE" dirty="0"/>
              <a:t>Zeichenformate</a:t>
            </a:r>
          </a:p>
          <a:p>
            <a:r>
              <a:rPr lang="de-DE" dirty="0"/>
              <a:t>Absatzformate</a:t>
            </a:r>
          </a:p>
          <a:p>
            <a:r>
              <a:rPr lang="de-DE" dirty="0"/>
              <a:t>Tabstopps</a:t>
            </a:r>
          </a:p>
          <a:p>
            <a:r>
              <a:rPr lang="de-DE" dirty="0"/>
              <a:t>Rahmen</a:t>
            </a:r>
          </a:p>
          <a:p>
            <a:r>
              <a:rPr lang="de-DE" dirty="0"/>
              <a:t>Sprache</a:t>
            </a:r>
          </a:p>
          <a:p>
            <a:r>
              <a:rPr lang="de-DE" dirty="0"/>
              <a:t>Nummerierung</a:t>
            </a:r>
          </a:p>
          <a:p>
            <a:r>
              <a:rPr lang="de-DE" dirty="0"/>
              <a:t>Ganz Praktisch → Tastenkombinationen</a:t>
            </a:r>
            <a:endParaRPr lang="en-DE" dirty="0"/>
          </a:p>
        </p:txBody>
      </p:sp>
    </p:spTree>
    <p:extLst>
      <p:ext uri="{BB962C8B-B14F-4D97-AF65-F5344CB8AC3E}">
        <p14:creationId xmlns:p14="http://schemas.microsoft.com/office/powerpoint/2010/main" val="184204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2F11E9-D592-4F14-B82D-F719288CDB47}"/>
              </a:ext>
            </a:extLst>
          </p:cNvPr>
          <p:cNvSpPr>
            <a:spLocks noGrp="1"/>
          </p:cNvSpPr>
          <p:nvPr>
            <p:ph type="title"/>
          </p:nvPr>
        </p:nvSpPr>
        <p:spPr/>
        <p:txBody>
          <a:bodyPr/>
          <a:lstStyle/>
          <a:p>
            <a:r>
              <a:rPr lang="de-DE" dirty="0"/>
              <a:t>Inhalt</a:t>
            </a:r>
            <a:endParaRPr lang="LID4096" dirty="0"/>
          </a:p>
        </p:txBody>
      </p:sp>
      <p:sp>
        <p:nvSpPr>
          <p:cNvPr id="3" name="Inhaltsplatzhalter 2">
            <a:extLst>
              <a:ext uri="{FF2B5EF4-FFF2-40B4-BE49-F238E27FC236}">
                <a16:creationId xmlns:a16="http://schemas.microsoft.com/office/drawing/2014/main" id="{83B340E0-A017-44AB-9A2C-BD8152796EF6}"/>
              </a:ext>
            </a:extLst>
          </p:cNvPr>
          <p:cNvSpPr>
            <a:spLocks noGrp="1"/>
          </p:cNvSpPr>
          <p:nvPr>
            <p:ph idx="1"/>
          </p:nvPr>
        </p:nvSpPr>
        <p:spPr>
          <a:xfrm>
            <a:off x="375138" y="1437335"/>
            <a:ext cx="10978662" cy="4739628"/>
          </a:xfrm>
        </p:spPr>
        <p:txBody>
          <a:bodyPr>
            <a:normAutofit/>
          </a:bodyPr>
          <a:lstStyle/>
          <a:p>
            <a:pPr lvl="1"/>
            <a:r>
              <a:rPr lang="de-DE" dirty="0"/>
              <a:t>Das Anwendungsfenster</a:t>
            </a:r>
          </a:p>
          <a:p>
            <a:pPr lvl="1"/>
            <a:r>
              <a:rPr lang="de-DE" dirty="0"/>
              <a:t>Word Versionen</a:t>
            </a:r>
          </a:p>
          <a:p>
            <a:pPr lvl="1"/>
            <a:r>
              <a:rPr lang="de-DE" dirty="0"/>
              <a:t>Die Menüleiste</a:t>
            </a:r>
          </a:p>
          <a:p>
            <a:pPr lvl="1"/>
            <a:r>
              <a:rPr lang="de-DE" dirty="0"/>
              <a:t>Ansichtensteuerung</a:t>
            </a:r>
          </a:p>
          <a:p>
            <a:pPr lvl="1"/>
            <a:r>
              <a:rPr lang="de-DE" dirty="0"/>
              <a:t>Die Formatierungsebenen</a:t>
            </a:r>
          </a:p>
          <a:p>
            <a:pPr lvl="2"/>
            <a:r>
              <a:rPr lang="de-DE" dirty="0"/>
              <a:t>Zeichen</a:t>
            </a:r>
          </a:p>
          <a:p>
            <a:pPr lvl="2"/>
            <a:r>
              <a:rPr lang="de-DE" dirty="0"/>
              <a:t>Absatz</a:t>
            </a:r>
          </a:p>
          <a:p>
            <a:pPr lvl="2"/>
            <a:r>
              <a:rPr lang="de-DE" dirty="0"/>
              <a:t>Abschnitt</a:t>
            </a:r>
          </a:p>
          <a:p>
            <a:pPr lvl="2"/>
            <a:endParaRPr lang="de-DE" dirty="0"/>
          </a:p>
          <a:p>
            <a:endParaRPr lang="de-DE" dirty="0"/>
          </a:p>
          <a:p>
            <a:endParaRPr lang="de-DE" dirty="0"/>
          </a:p>
        </p:txBody>
      </p:sp>
    </p:spTree>
    <p:extLst>
      <p:ext uri="{BB962C8B-B14F-4D97-AF65-F5344CB8AC3E}">
        <p14:creationId xmlns:p14="http://schemas.microsoft.com/office/powerpoint/2010/main" val="217371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A181C0-3505-4268-8990-82DEA58190B4}"/>
              </a:ext>
            </a:extLst>
          </p:cNvPr>
          <p:cNvSpPr>
            <a:spLocks noGrp="1"/>
          </p:cNvSpPr>
          <p:nvPr>
            <p:ph type="title"/>
          </p:nvPr>
        </p:nvSpPr>
        <p:spPr/>
        <p:txBody>
          <a:bodyPr/>
          <a:lstStyle/>
          <a:p>
            <a:r>
              <a:rPr lang="de-DE" dirty="0"/>
              <a:t>Übung Formatvorlagen</a:t>
            </a:r>
            <a:endParaRPr lang="en-DE" dirty="0"/>
          </a:p>
        </p:txBody>
      </p:sp>
      <p:sp>
        <p:nvSpPr>
          <p:cNvPr id="3" name="Inhaltsplatzhalter 2">
            <a:extLst>
              <a:ext uri="{FF2B5EF4-FFF2-40B4-BE49-F238E27FC236}">
                <a16:creationId xmlns:a16="http://schemas.microsoft.com/office/drawing/2014/main" id="{59206381-AA4A-43D7-A7F6-84D4CD923904}"/>
              </a:ext>
            </a:extLst>
          </p:cNvPr>
          <p:cNvSpPr>
            <a:spLocks noGrp="1"/>
          </p:cNvSpPr>
          <p:nvPr>
            <p:ph idx="1"/>
          </p:nvPr>
        </p:nvSpPr>
        <p:spPr/>
        <p:txBody>
          <a:bodyPr/>
          <a:lstStyle/>
          <a:p>
            <a:endParaRPr lang="en-DE"/>
          </a:p>
        </p:txBody>
      </p:sp>
    </p:spTree>
    <p:extLst>
      <p:ext uri="{BB962C8B-B14F-4D97-AF65-F5344CB8AC3E}">
        <p14:creationId xmlns:p14="http://schemas.microsoft.com/office/powerpoint/2010/main" val="24155359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BA4069-BBCD-40CC-AB58-D2E0AA361335}"/>
              </a:ext>
            </a:extLst>
          </p:cNvPr>
          <p:cNvSpPr>
            <a:spLocks noGrp="1"/>
          </p:cNvSpPr>
          <p:nvPr>
            <p:ph type="title"/>
          </p:nvPr>
        </p:nvSpPr>
        <p:spPr/>
        <p:txBody>
          <a:bodyPr/>
          <a:lstStyle/>
          <a:p>
            <a:r>
              <a:rPr lang="de-DE"/>
              <a:t>Seiten- Abschnittsformate</a:t>
            </a:r>
            <a:endParaRPr lang="en-DE" dirty="0"/>
          </a:p>
        </p:txBody>
      </p:sp>
      <p:sp>
        <p:nvSpPr>
          <p:cNvPr id="3" name="Inhaltsplatzhalter 2">
            <a:extLst>
              <a:ext uri="{FF2B5EF4-FFF2-40B4-BE49-F238E27FC236}">
                <a16:creationId xmlns:a16="http://schemas.microsoft.com/office/drawing/2014/main" id="{4ED6CDA8-704F-4BA8-A665-6948DA5DBCB0}"/>
              </a:ext>
            </a:extLst>
          </p:cNvPr>
          <p:cNvSpPr>
            <a:spLocks noGrp="1"/>
          </p:cNvSpPr>
          <p:nvPr>
            <p:ph idx="1"/>
          </p:nvPr>
        </p:nvSpPr>
        <p:spPr/>
        <p:txBody>
          <a:bodyPr/>
          <a:lstStyle/>
          <a:p>
            <a:r>
              <a:rPr lang="de-DE" dirty="0"/>
              <a:t>Ausrichtung und Blattgröße</a:t>
            </a:r>
          </a:p>
          <a:p>
            <a:r>
              <a:rPr lang="de-DE" dirty="0"/>
              <a:t>Seitenränder</a:t>
            </a:r>
          </a:p>
          <a:p>
            <a:r>
              <a:rPr lang="de-DE" dirty="0"/>
              <a:t>Kopf- und Fußzeilen</a:t>
            </a:r>
          </a:p>
          <a:p>
            <a:r>
              <a:rPr lang="de-DE" dirty="0"/>
              <a:t>Papierzufuhr (Drucker)</a:t>
            </a:r>
            <a:endParaRPr lang="en-DE" dirty="0"/>
          </a:p>
        </p:txBody>
      </p:sp>
    </p:spTree>
    <p:extLst>
      <p:ext uri="{BB962C8B-B14F-4D97-AF65-F5344CB8AC3E}">
        <p14:creationId xmlns:p14="http://schemas.microsoft.com/office/powerpoint/2010/main" val="377795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C3A6E8-6B66-4D9B-8428-1F87772BB4E7}"/>
              </a:ext>
            </a:extLst>
          </p:cNvPr>
          <p:cNvSpPr>
            <a:spLocks noGrp="1"/>
          </p:cNvSpPr>
          <p:nvPr>
            <p:ph type="title"/>
          </p:nvPr>
        </p:nvSpPr>
        <p:spPr/>
        <p:txBody>
          <a:bodyPr/>
          <a:lstStyle/>
          <a:p>
            <a:r>
              <a:rPr lang="de-DE" dirty="0"/>
              <a:t>Format Abschnitt / Seite</a:t>
            </a:r>
            <a:endParaRPr lang="en-DE" dirty="0"/>
          </a:p>
        </p:txBody>
      </p:sp>
      <p:pic>
        <p:nvPicPr>
          <p:cNvPr id="5" name="Grafik 4">
            <a:extLst>
              <a:ext uri="{FF2B5EF4-FFF2-40B4-BE49-F238E27FC236}">
                <a16:creationId xmlns:a16="http://schemas.microsoft.com/office/drawing/2014/main" id="{A620D8AD-808C-4BDB-9627-B9276F2FCFC8}"/>
              </a:ext>
            </a:extLst>
          </p:cNvPr>
          <p:cNvPicPr>
            <a:picLocks noChangeAspect="1"/>
          </p:cNvPicPr>
          <p:nvPr/>
        </p:nvPicPr>
        <p:blipFill rotWithShape="1">
          <a:blip r:embed="rId2"/>
          <a:srcRect l="73792" r="16777" b="80639"/>
          <a:stretch/>
        </p:blipFill>
        <p:spPr>
          <a:xfrm>
            <a:off x="838200" y="1500872"/>
            <a:ext cx="3579844" cy="4684735"/>
          </a:xfrm>
          <a:prstGeom prst="rect">
            <a:avLst/>
          </a:prstGeom>
        </p:spPr>
      </p:pic>
      <p:sp>
        <p:nvSpPr>
          <p:cNvPr id="3" name="Textfeld 2">
            <a:extLst>
              <a:ext uri="{FF2B5EF4-FFF2-40B4-BE49-F238E27FC236}">
                <a16:creationId xmlns:a16="http://schemas.microsoft.com/office/drawing/2014/main" id="{BFA91873-4FBE-43D4-88F0-9AAD00A08975}"/>
              </a:ext>
            </a:extLst>
          </p:cNvPr>
          <p:cNvSpPr txBox="1"/>
          <p:nvPr/>
        </p:nvSpPr>
        <p:spPr>
          <a:xfrm>
            <a:off x="6955604" y="1726058"/>
            <a:ext cx="3390472" cy="369332"/>
          </a:xfrm>
          <a:prstGeom prst="rect">
            <a:avLst/>
          </a:prstGeom>
          <a:noFill/>
        </p:spPr>
        <p:txBody>
          <a:bodyPr wrap="square" rtlCol="0">
            <a:spAutoFit/>
          </a:bodyPr>
          <a:lstStyle/>
          <a:p>
            <a:r>
              <a:rPr lang="de-DE" dirty="0"/>
              <a:t>Abschnitt: Neue Seite</a:t>
            </a:r>
            <a:endParaRPr lang="en-DE" dirty="0"/>
          </a:p>
        </p:txBody>
      </p:sp>
      <p:cxnSp>
        <p:nvCxnSpPr>
          <p:cNvPr id="6" name="Gerade Verbindung mit Pfeil 5">
            <a:extLst>
              <a:ext uri="{FF2B5EF4-FFF2-40B4-BE49-F238E27FC236}">
                <a16:creationId xmlns:a16="http://schemas.microsoft.com/office/drawing/2014/main" id="{764EBB9B-5132-48E0-87E8-5C30A1CA27B0}"/>
              </a:ext>
            </a:extLst>
          </p:cNvPr>
          <p:cNvCxnSpPr>
            <a:stCxn id="3" idx="1"/>
          </p:cNvCxnSpPr>
          <p:nvPr/>
        </p:nvCxnSpPr>
        <p:spPr>
          <a:xfrm flipH="1">
            <a:off x="3750067" y="1910724"/>
            <a:ext cx="3205537" cy="21681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870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90DF9C-E335-4FD1-9BD0-7101D7EB5AB2}"/>
              </a:ext>
            </a:extLst>
          </p:cNvPr>
          <p:cNvSpPr>
            <a:spLocks noGrp="1"/>
          </p:cNvSpPr>
          <p:nvPr>
            <p:ph type="title"/>
          </p:nvPr>
        </p:nvSpPr>
        <p:spPr/>
        <p:txBody>
          <a:bodyPr/>
          <a:lstStyle/>
          <a:p>
            <a:r>
              <a:rPr lang="de-DE" dirty="0"/>
              <a:t>Ausrichtung / Blattgröße </a:t>
            </a:r>
            <a:endParaRPr lang="en-DE" dirty="0"/>
          </a:p>
        </p:txBody>
      </p:sp>
      <p:sp>
        <p:nvSpPr>
          <p:cNvPr id="3" name="Inhaltsplatzhalter 2">
            <a:extLst>
              <a:ext uri="{FF2B5EF4-FFF2-40B4-BE49-F238E27FC236}">
                <a16:creationId xmlns:a16="http://schemas.microsoft.com/office/drawing/2014/main" id="{A5EF69EB-0BD2-4D5A-8BCF-8BD97260B1E5}"/>
              </a:ext>
            </a:extLst>
          </p:cNvPr>
          <p:cNvSpPr>
            <a:spLocks noGrp="1"/>
          </p:cNvSpPr>
          <p:nvPr>
            <p:ph idx="1"/>
          </p:nvPr>
        </p:nvSpPr>
        <p:spPr/>
        <p:txBody>
          <a:bodyPr/>
          <a:lstStyle/>
          <a:p>
            <a:pPr marL="0" indent="0">
              <a:buNone/>
            </a:pPr>
            <a:r>
              <a:rPr lang="de-DE" dirty="0"/>
              <a:t>Hier kann die Einstellung für das Blatt getroffen werden.</a:t>
            </a:r>
          </a:p>
          <a:p>
            <a:r>
              <a:rPr lang="de-DE" dirty="0"/>
              <a:t>Format / Ränder</a:t>
            </a:r>
          </a:p>
          <a:p>
            <a:r>
              <a:rPr lang="de-DE" dirty="0"/>
              <a:t>Ausrichtung</a:t>
            </a:r>
          </a:p>
          <a:p>
            <a:r>
              <a:rPr lang="de-DE" dirty="0"/>
              <a:t>Drucker</a:t>
            </a:r>
          </a:p>
          <a:p>
            <a:r>
              <a:rPr lang="de-DE" dirty="0"/>
              <a:t>Spalten</a:t>
            </a:r>
          </a:p>
          <a:p>
            <a:r>
              <a:rPr lang="de-DE" dirty="0"/>
              <a:t>Gerade / Ungerade</a:t>
            </a:r>
          </a:p>
          <a:p>
            <a:pPr marL="0" indent="0">
              <a:buNone/>
            </a:pPr>
            <a:r>
              <a:rPr lang="de-DE" dirty="0"/>
              <a:t>Wir finden die Einstellungen</a:t>
            </a:r>
          </a:p>
          <a:p>
            <a:pPr marL="0" indent="0">
              <a:buNone/>
            </a:pPr>
            <a:endParaRPr lang="de-DE" dirty="0"/>
          </a:p>
        </p:txBody>
      </p:sp>
      <p:pic>
        <p:nvPicPr>
          <p:cNvPr id="4" name="Grafik 3">
            <a:extLst>
              <a:ext uri="{FF2B5EF4-FFF2-40B4-BE49-F238E27FC236}">
                <a16:creationId xmlns:a16="http://schemas.microsoft.com/office/drawing/2014/main" id="{D013D5E8-38C7-49BD-9235-047B10C74273}"/>
              </a:ext>
            </a:extLst>
          </p:cNvPr>
          <p:cNvPicPr>
            <a:picLocks noChangeAspect="1"/>
          </p:cNvPicPr>
          <p:nvPr/>
        </p:nvPicPr>
        <p:blipFill>
          <a:blip r:embed="rId2"/>
          <a:stretch>
            <a:fillRect/>
          </a:stretch>
        </p:blipFill>
        <p:spPr>
          <a:xfrm>
            <a:off x="939228" y="4875758"/>
            <a:ext cx="7856305" cy="891378"/>
          </a:xfrm>
          <a:prstGeom prst="rect">
            <a:avLst/>
          </a:prstGeom>
        </p:spPr>
      </p:pic>
      <p:sp>
        <p:nvSpPr>
          <p:cNvPr id="5" name="Rechteck 4">
            <a:extLst>
              <a:ext uri="{FF2B5EF4-FFF2-40B4-BE49-F238E27FC236}">
                <a16:creationId xmlns:a16="http://schemas.microsoft.com/office/drawing/2014/main" id="{A46FAE3A-21E5-47BF-8189-97DFBEEBF72E}"/>
              </a:ext>
            </a:extLst>
          </p:cNvPr>
          <p:cNvSpPr/>
          <p:nvPr/>
        </p:nvSpPr>
        <p:spPr>
          <a:xfrm>
            <a:off x="945222" y="5195873"/>
            <a:ext cx="1202077" cy="571263"/>
          </a:xfrm>
          <a:prstGeom prst="rect">
            <a:avLst/>
          </a:prstGeom>
          <a:noFill/>
          <a:ln w="666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7" name="Gerade Verbindung mit Pfeil 6">
            <a:extLst>
              <a:ext uri="{FF2B5EF4-FFF2-40B4-BE49-F238E27FC236}">
                <a16:creationId xmlns:a16="http://schemas.microsoft.com/office/drawing/2014/main" id="{7EB0DCFF-3A88-4A92-855C-E1EC99826FA3}"/>
              </a:ext>
            </a:extLst>
          </p:cNvPr>
          <p:cNvCxnSpPr>
            <a:cxnSpLocks/>
          </p:cNvCxnSpPr>
          <p:nvPr/>
        </p:nvCxnSpPr>
        <p:spPr>
          <a:xfrm flipH="1" flipV="1">
            <a:off x="2870200" y="5767138"/>
            <a:ext cx="1085351" cy="5712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feld 8">
            <a:extLst>
              <a:ext uri="{FF2B5EF4-FFF2-40B4-BE49-F238E27FC236}">
                <a16:creationId xmlns:a16="http://schemas.microsoft.com/office/drawing/2014/main" id="{BC34EA26-F09D-4DC7-A837-A3B03B0CF0A9}"/>
              </a:ext>
            </a:extLst>
          </p:cNvPr>
          <p:cNvSpPr txBox="1"/>
          <p:nvPr/>
        </p:nvSpPr>
        <p:spPr>
          <a:xfrm>
            <a:off x="3955551" y="6077826"/>
            <a:ext cx="3090523" cy="383471"/>
          </a:xfrm>
          <a:prstGeom prst="rect">
            <a:avLst/>
          </a:prstGeom>
          <a:noFill/>
        </p:spPr>
        <p:txBody>
          <a:bodyPr wrap="square" rtlCol="0">
            <a:spAutoFit/>
          </a:bodyPr>
          <a:lstStyle/>
          <a:p>
            <a:r>
              <a:rPr lang="de-DE" dirty="0"/>
              <a:t>Mehr Einstellungen</a:t>
            </a:r>
            <a:endParaRPr lang="en-DE" dirty="0"/>
          </a:p>
        </p:txBody>
      </p:sp>
    </p:spTree>
    <p:extLst>
      <p:ext uri="{BB962C8B-B14F-4D97-AF65-F5344CB8AC3E}">
        <p14:creationId xmlns:p14="http://schemas.microsoft.com/office/powerpoint/2010/main" val="428358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CD92D6-64C3-4D58-B9F0-0811B83719BB}"/>
              </a:ext>
            </a:extLst>
          </p:cNvPr>
          <p:cNvSpPr>
            <a:spLocks noGrp="1"/>
          </p:cNvSpPr>
          <p:nvPr>
            <p:ph type="title"/>
          </p:nvPr>
        </p:nvSpPr>
        <p:spPr/>
        <p:txBody>
          <a:bodyPr/>
          <a:lstStyle/>
          <a:p>
            <a:r>
              <a:rPr lang="de-DE" dirty="0"/>
              <a:t>Übung</a:t>
            </a:r>
            <a:endParaRPr lang="en-DE" dirty="0"/>
          </a:p>
        </p:txBody>
      </p:sp>
      <p:sp>
        <p:nvSpPr>
          <p:cNvPr id="3" name="Inhaltsplatzhalter 2">
            <a:extLst>
              <a:ext uri="{FF2B5EF4-FFF2-40B4-BE49-F238E27FC236}">
                <a16:creationId xmlns:a16="http://schemas.microsoft.com/office/drawing/2014/main" id="{8EDDA4FB-025B-4AEB-87B7-9BAE0543FC96}"/>
              </a:ext>
            </a:extLst>
          </p:cNvPr>
          <p:cNvSpPr>
            <a:spLocks noGrp="1"/>
          </p:cNvSpPr>
          <p:nvPr>
            <p:ph idx="1"/>
          </p:nvPr>
        </p:nvSpPr>
        <p:spPr>
          <a:xfrm>
            <a:off x="838199" y="1437335"/>
            <a:ext cx="10969101" cy="4739628"/>
          </a:xfrm>
        </p:spPr>
        <p:txBody>
          <a:bodyPr/>
          <a:lstStyle/>
          <a:p>
            <a:pPr marL="0" indent="0">
              <a:buNone/>
            </a:pPr>
            <a:r>
              <a:rPr lang="de-DE" dirty="0"/>
              <a:t>Abschnitte:</a:t>
            </a:r>
          </a:p>
          <a:p>
            <a:r>
              <a:rPr lang="de-DE" dirty="0"/>
              <a:t>Öffnen Sie die Datei Abschnitte.docx</a:t>
            </a:r>
          </a:p>
          <a:p>
            <a:r>
              <a:rPr lang="de-DE" dirty="0"/>
              <a:t>Die erste Seite ist DIN A4, Hochformat: Ränder umlaufend 2,54cm</a:t>
            </a:r>
          </a:p>
          <a:p>
            <a:r>
              <a:rPr lang="de-DE" dirty="0"/>
              <a:t>Die zweite Seite ist DIN A4 Querformat: Ränder umlaufend 2,54cm in 3 Spalten</a:t>
            </a:r>
          </a:p>
          <a:p>
            <a:r>
              <a:rPr lang="de-DE" dirty="0"/>
              <a:t>Die dritte Seite ist DIN A4, Hochformat: Ränder umlaufend 1cm</a:t>
            </a:r>
            <a:endParaRPr lang="en-DE" dirty="0"/>
          </a:p>
        </p:txBody>
      </p:sp>
    </p:spTree>
    <p:extLst>
      <p:ext uri="{BB962C8B-B14F-4D97-AF65-F5344CB8AC3E}">
        <p14:creationId xmlns:p14="http://schemas.microsoft.com/office/powerpoint/2010/main" val="39606064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69C41E-8BCD-419A-BDBE-0059A8C0DC71}"/>
              </a:ext>
            </a:extLst>
          </p:cNvPr>
          <p:cNvSpPr>
            <a:spLocks noGrp="1"/>
          </p:cNvSpPr>
          <p:nvPr>
            <p:ph type="title"/>
          </p:nvPr>
        </p:nvSpPr>
        <p:spPr/>
        <p:txBody>
          <a:bodyPr/>
          <a:lstStyle/>
          <a:p>
            <a:r>
              <a:rPr lang="de-DE" dirty="0"/>
              <a:t>Kopf und Fußzeilen</a:t>
            </a:r>
            <a:endParaRPr lang="en-DE" dirty="0"/>
          </a:p>
        </p:txBody>
      </p:sp>
      <p:sp>
        <p:nvSpPr>
          <p:cNvPr id="3" name="Inhaltsplatzhalter 2">
            <a:extLst>
              <a:ext uri="{FF2B5EF4-FFF2-40B4-BE49-F238E27FC236}">
                <a16:creationId xmlns:a16="http://schemas.microsoft.com/office/drawing/2014/main" id="{A79119D8-03D5-4EC6-AB5C-F7E9D42B1047}"/>
              </a:ext>
            </a:extLst>
          </p:cNvPr>
          <p:cNvSpPr>
            <a:spLocks noGrp="1"/>
          </p:cNvSpPr>
          <p:nvPr>
            <p:ph idx="1"/>
          </p:nvPr>
        </p:nvSpPr>
        <p:spPr/>
        <p:txBody>
          <a:bodyPr/>
          <a:lstStyle/>
          <a:p>
            <a:r>
              <a:rPr lang="de-DE" dirty="0"/>
              <a:t>Können je Abschnitt, gerade, ungerade gesteuert werden</a:t>
            </a:r>
          </a:p>
          <a:p>
            <a:r>
              <a:rPr lang="de-DE" dirty="0"/>
              <a:t>Mit variablen, können Seitenzahlen, Datum und Uhrzeit und andere Dokumenteninformationen gesetzt werden</a:t>
            </a:r>
          </a:p>
          <a:p>
            <a:r>
              <a:rPr lang="de-DE" dirty="0"/>
              <a:t>Je Dokument können beliebig viele Kopf.- oder Fußzeilen verwendet werden</a:t>
            </a:r>
            <a:endParaRPr lang="en-DE" dirty="0"/>
          </a:p>
        </p:txBody>
      </p:sp>
      <p:pic>
        <p:nvPicPr>
          <p:cNvPr id="4" name="Grafik 3">
            <a:extLst>
              <a:ext uri="{FF2B5EF4-FFF2-40B4-BE49-F238E27FC236}">
                <a16:creationId xmlns:a16="http://schemas.microsoft.com/office/drawing/2014/main" id="{1A503862-7553-4561-A62E-22E6864531CD}"/>
              </a:ext>
            </a:extLst>
          </p:cNvPr>
          <p:cNvPicPr>
            <a:picLocks noChangeAspect="1"/>
          </p:cNvPicPr>
          <p:nvPr/>
        </p:nvPicPr>
        <p:blipFill>
          <a:blip r:embed="rId2"/>
          <a:stretch>
            <a:fillRect/>
          </a:stretch>
        </p:blipFill>
        <p:spPr>
          <a:xfrm>
            <a:off x="838200" y="3807149"/>
            <a:ext cx="10515600" cy="1046654"/>
          </a:xfrm>
          <a:prstGeom prst="rect">
            <a:avLst/>
          </a:prstGeom>
        </p:spPr>
      </p:pic>
      <p:sp>
        <p:nvSpPr>
          <p:cNvPr id="5" name="Rechteck 4">
            <a:extLst>
              <a:ext uri="{FF2B5EF4-FFF2-40B4-BE49-F238E27FC236}">
                <a16:creationId xmlns:a16="http://schemas.microsoft.com/office/drawing/2014/main" id="{9D6987EA-9D2F-46B9-93BA-D8A9A31EFA6F}"/>
              </a:ext>
            </a:extLst>
          </p:cNvPr>
          <p:cNvSpPr/>
          <p:nvPr/>
        </p:nvSpPr>
        <p:spPr>
          <a:xfrm>
            <a:off x="8568648" y="3807150"/>
            <a:ext cx="904126" cy="1046654"/>
          </a:xfrm>
          <a:prstGeom prst="rect">
            <a:avLst/>
          </a:prstGeom>
          <a:noFill/>
          <a:ln w="666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6" name="Grafik 5">
            <a:extLst>
              <a:ext uri="{FF2B5EF4-FFF2-40B4-BE49-F238E27FC236}">
                <a16:creationId xmlns:a16="http://schemas.microsoft.com/office/drawing/2014/main" id="{DCFB5B2E-6C74-4562-8AC0-0CBF784C3916}"/>
              </a:ext>
            </a:extLst>
          </p:cNvPr>
          <p:cNvPicPr>
            <a:picLocks noChangeAspect="1"/>
          </p:cNvPicPr>
          <p:nvPr/>
        </p:nvPicPr>
        <p:blipFill>
          <a:blip r:embed="rId3"/>
          <a:stretch>
            <a:fillRect/>
          </a:stretch>
        </p:blipFill>
        <p:spPr>
          <a:xfrm>
            <a:off x="838200" y="5547958"/>
            <a:ext cx="10181777" cy="942348"/>
          </a:xfrm>
          <a:prstGeom prst="rect">
            <a:avLst/>
          </a:prstGeom>
        </p:spPr>
      </p:pic>
    </p:spTree>
    <p:extLst>
      <p:ext uri="{BB962C8B-B14F-4D97-AF65-F5344CB8AC3E}">
        <p14:creationId xmlns:p14="http://schemas.microsoft.com/office/powerpoint/2010/main" val="409582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E77116-4211-4455-A825-35C90D7A743C}"/>
              </a:ext>
            </a:extLst>
          </p:cNvPr>
          <p:cNvSpPr>
            <a:spLocks noGrp="1"/>
          </p:cNvSpPr>
          <p:nvPr>
            <p:ph type="title"/>
          </p:nvPr>
        </p:nvSpPr>
        <p:spPr/>
        <p:txBody>
          <a:bodyPr/>
          <a:lstStyle/>
          <a:p>
            <a:r>
              <a:rPr lang="de-DE" dirty="0"/>
              <a:t>Bilder</a:t>
            </a:r>
            <a:endParaRPr lang="en-DE" dirty="0"/>
          </a:p>
        </p:txBody>
      </p:sp>
      <p:sp>
        <p:nvSpPr>
          <p:cNvPr id="3" name="Inhaltsplatzhalter 2">
            <a:extLst>
              <a:ext uri="{FF2B5EF4-FFF2-40B4-BE49-F238E27FC236}">
                <a16:creationId xmlns:a16="http://schemas.microsoft.com/office/drawing/2014/main" id="{3B572A47-B7E4-4240-8BA1-337A3FE5444E}"/>
              </a:ext>
            </a:extLst>
          </p:cNvPr>
          <p:cNvSpPr>
            <a:spLocks noGrp="1"/>
          </p:cNvSpPr>
          <p:nvPr>
            <p:ph idx="1"/>
          </p:nvPr>
        </p:nvSpPr>
        <p:spPr/>
        <p:txBody>
          <a:bodyPr/>
          <a:lstStyle/>
          <a:p>
            <a:r>
              <a:rPr lang="de-DE" dirty="0"/>
              <a:t>Bilder können aus:</a:t>
            </a:r>
          </a:p>
          <a:p>
            <a:pPr lvl="1"/>
            <a:r>
              <a:rPr lang="de-DE" dirty="0"/>
              <a:t>Computergespeicherte Bilder</a:t>
            </a:r>
          </a:p>
          <a:p>
            <a:pPr lvl="1"/>
            <a:r>
              <a:rPr lang="de-DE" dirty="0"/>
              <a:t>Onlinebilder</a:t>
            </a:r>
          </a:p>
          <a:p>
            <a:pPr lvl="1"/>
            <a:r>
              <a:rPr lang="de-DE" dirty="0"/>
              <a:t>Formen</a:t>
            </a:r>
          </a:p>
          <a:p>
            <a:pPr lvl="1"/>
            <a:r>
              <a:rPr lang="de-DE" dirty="0"/>
              <a:t>Piktogramme (ab 2019)</a:t>
            </a:r>
          </a:p>
          <a:p>
            <a:pPr lvl="1"/>
            <a:r>
              <a:rPr lang="de-DE" dirty="0"/>
              <a:t>Smart Art (ab 2007)</a:t>
            </a:r>
          </a:p>
          <a:p>
            <a:pPr lvl="1"/>
            <a:r>
              <a:rPr lang="de-DE" dirty="0"/>
              <a:t>Diagramme</a:t>
            </a:r>
          </a:p>
          <a:p>
            <a:pPr lvl="1"/>
            <a:r>
              <a:rPr lang="de-DE" dirty="0"/>
              <a:t>Screenshots</a:t>
            </a:r>
          </a:p>
          <a:p>
            <a:pPr lvl="1"/>
            <a:r>
              <a:rPr lang="de-DE" dirty="0"/>
              <a:t>Oder sogar 3D Modelle eingefügt werden</a:t>
            </a:r>
          </a:p>
          <a:p>
            <a:r>
              <a:rPr lang="de-DE" dirty="0"/>
              <a:t>Bilder haben bestimmte Layoutoptionen</a:t>
            </a:r>
            <a:endParaRPr lang="en-DE" dirty="0"/>
          </a:p>
        </p:txBody>
      </p:sp>
    </p:spTree>
    <p:extLst>
      <p:ext uri="{BB962C8B-B14F-4D97-AF65-F5344CB8AC3E}">
        <p14:creationId xmlns:p14="http://schemas.microsoft.com/office/powerpoint/2010/main" val="3319961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6C0ADC-C031-4720-A61B-D5D70D3722A0}"/>
              </a:ext>
            </a:extLst>
          </p:cNvPr>
          <p:cNvSpPr>
            <a:spLocks noGrp="1"/>
          </p:cNvSpPr>
          <p:nvPr>
            <p:ph type="title"/>
          </p:nvPr>
        </p:nvSpPr>
        <p:spPr/>
        <p:txBody>
          <a:bodyPr/>
          <a:lstStyle/>
          <a:p>
            <a:r>
              <a:rPr lang="de-DE" dirty="0"/>
              <a:t>Bilder Layout</a:t>
            </a:r>
            <a:endParaRPr lang="en-DE" dirty="0"/>
          </a:p>
        </p:txBody>
      </p:sp>
      <p:sp>
        <p:nvSpPr>
          <p:cNvPr id="7" name="Inhaltsplatzhalter 6">
            <a:extLst>
              <a:ext uri="{FF2B5EF4-FFF2-40B4-BE49-F238E27FC236}">
                <a16:creationId xmlns:a16="http://schemas.microsoft.com/office/drawing/2014/main" id="{2F2A6A30-05D1-4E50-BFEC-C89EA383BE96}"/>
              </a:ext>
            </a:extLst>
          </p:cNvPr>
          <p:cNvSpPr>
            <a:spLocks noGrp="1"/>
          </p:cNvSpPr>
          <p:nvPr>
            <p:ph idx="1"/>
          </p:nvPr>
        </p:nvSpPr>
        <p:spPr>
          <a:xfrm>
            <a:off x="924674" y="1437335"/>
            <a:ext cx="10429126" cy="4739628"/>
          </a:xfrm>
        </p:spPr>
        <p:txBody>
          <a:bodyPr/>
          <a:lstStyle/>
          <a:p>
            <a:pPr marL="0" indent="0">
              <a:buNone/>
            </a:pPr>
            <a:r>
              <a:rPr lang="de-DE" dirty="0"/>
              <a:t>Im Standard, wird ein Bild wie ein einzelnes Zeichen behandelt. Soll das Bild frei positioniert werden können, </a:t>
            </a:r>
            <a:endParaRPr lang="en-DE" dirty="0"/>
          </a:p>
        </p:txBody>
      </p:sp>
      <p:pic>
        <p:nvPicPr>
          <p:cNvPr id="10" name="Grafik 9">
            <a:extLst>
              <a:ext uri="{FF2B5EF4-FFF2-40B4-BE49-F238E27FC236}">
                <a16:creationId xmlns:a16="http://schemas.microsoft.com/office/drawing/2014/main" id="{097E72BB-A632-489A-8B2D-B9E250E74DC3}"/>
              </a:ext>
            </a:extLst>
          </p:cNvPr>
          <p:cNvPicPr>
            <a:picLocks noChangeAspect="1"/>
          </p:cNvPicPr>
          <p:nvPr/>
        </p:nvPicPr>
        <p:blipFill>
          <a:blip r:embed="rId2"/>
          <a:stretch>
            <a:fillRect/>
          </a:stretch>
        </p:blipFill>
        <p:spPr>
          <a:xfrm>
            <a:off x="924674" y="2364473"/>
            <a:ext cx="2725311" cy="2581115"/>
          </a:xfrm>
          <a:prstGeom prst="rect">
            <a:avLst/>
          </a:prstGeom>
        </p:spPr>
      </p:pic>
    </p:spTree>
    <p:extLst>
      <p:ext uri="{BB962C8B-B14F-4D97-AF65-F5344CB8AC3E}">
        <p14:creationId xmlns:p14="http://schemas.microsoft.com/office/powerpoint/2010/main" val="2847823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9BDE1C-EF1B-4AFD-8B99-DECAE8CAADE9}"/>
              </a:ext>
            </a:extLst>
          </p:cNvPr>
          <p:cNvSpPr>
            <a:spLocks noGrp="1"/>
          </p:cNvSpPr>
          <p:nvPr>
            <p:ph type="title"/>
          </p:nvPr>
        </p:nvSpPr>
        <p:spPr/>
        <p:txBody>
          <a:bodyPr/>
          <a:lstStyle/>
          <a:p>
            <a:r>
              <a:rPr lang="de-DE" dirty="0"/>
              <a:t>Bildtools</a:t>
            </a:r>
            <a:endParaRPr lang="en-DE" dirty="0"/>
          </a:p>
        </p:txBody>
      </p:sp>
      <p:sp>
        <p:nvSpPr>
          <p:cNvPr id="3" name="Inhaltsplatzhalter 2">
            <a:extLst>
              <a:ext uri="{FF2B5EF4-FFF2-40B4-BE49-F238E27FC236}">
                <a16:creationId xmlns:a16="http://schemas.microsoft.com/office/drawing/2014/main" id="{76525952-1296-4F87-9CEE-E19790D1F09C}"/>
              </a:ext>
            </a:extLst>
          </p:cNvPr>
          <p:cNvSpPr>
            <a:spLocks noGrp="1"/>
          </p:cNvSpPr>
          <p:nvPr>
            <p:ph idx="1"/>
          </p:nvPr>
        </p:nvSpPr>
        <p:spPr/>
        <p:txBody>
          <a:bodyPr/>
          <a:lstStyle/>
          <a:p>
            <a:r>
              <a:rPr lang="de-DE" dirty="0"/>
              <a:t>Bilder freistellen (Am besten Zeichnungen)</a:t>
            </a:r>
          </a:p>
          <a:p>
            <a:r>
              <a:rPr lang="de-DE" dirty="0"/>
              <a:t>Bildkorrekturen (Helligkeit, Kontrast, Transparenz</a:t>
            </a:r>
          </a:p>
          <a:p>
            <a:r>
              <a:rPr lang="de-DE" dirty="0"/>
              <a:t>Bildeffekte</a:t>
            </a:r>
          </a:p>
          <a:p>
            <a:r>
              <a:rPr lang="de-DE" dirty="0"/>
              <a:t>Transparenz</a:t>
            </a:r>
          </a:p>
          <a:p>
            <a:r>
              <a:rPr lang="de-DE" dirty="0"/>
              <a:t>Zuschnitte (Achtung! Abschnitte entfernen)</a:t>
            </a:r>
          </a:p>
          <a:p>
            <a:r>
              <a:rPr lang="de-DE" dirty="0"/>
              <a:t>Beschriftungen einfügen (Formatvorlage Bildbeschriftung)</a:t>
            </a:r>
            <a:br>
              <a:rPr lang="de-DE" dirty="0"/>
            </a:br>
            <a:r>
              <a:rPr lang="de-DE" dirty="0"/>
              <a:t>-Rechtsklick</a:t>
            </a:r>
          </a:p>
        </p:txBody>
      </p:sp>
    </p:spTree>
    <p:extLst>
      <p:ext uri="{BB962C8B-B14F-4D97-AF65-F5344CB8AC3E}">
        <p14:creationId xmlns:p14="http://schemas.microsoft.com/office/powerpoint/2010/main" val="594950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E950B0-DA91-4923-961C-C09212027E5D}"/>
              </a:ext>
            </a:extLst>
          </p:cNvPr>
          <p:cNvSpPr>
            <a:spLocks noGrp="1"/>
          </p:cNvSpPr>
          <p:nvPr>
            <p:ph type="title"/>
          </p:nvPr>
        </p:nvSpPr>
        <p:spPr/>
        <p:txBody>
          <a:bodyPr/>
          <a:lstStyle/>
          <a:p>
            <a:r>
              <a:rPr lang="de-DE" dirty="0"/>
              <a:t>Übung Bilder</a:t>
            </a:r>
            <a:endParaRPr lang="en-DE" dirty="0"/>
          </a:p>
        </p:txBody>
      </p:sp>
      <p:sp>
        <p:nvSpPr>
          <p:cNvPr id="3" name="Inhaltsplatzhalter 2">
            <a:extLst>
              <a:ext uri="{FF2B5EF4-FFF2-40B4-BE49-F238E27FC236}">
                <a16:creationId xmlns:a16="http://schemas.microsoft.com/office/drawing/2014/main" id="{DAAF7BC1-B9E5-489A-A80D-47A352090C46}"/>
              </a:ext>
            </a:extLst>
          </p:cNvPr>
          <p:cNvSpPr>
            <a:spLocks noGrp="1"/>
          </p:cNvSpPr>
          <p:nvPr>
            <p:ph idx="1"/>
          </p:nvPr>
        </p:nvSpPr>
        <p:spPr/>
        <p:txBody>
          <a:bodyPr/>
          <a:lstStyle/>
          <a:p>
            <a:pPr marL="0" indent="0">
              <a:buNone/>
            </a:pPr>
            <a:r>
              <a:rPr lang="de-DE" dirty="0"/>
              <a:t>Formatieren Sie die Datei Bilder, entsprechend der angezeigten Datei</a:t>
            </a:r>
            <a:endParaRPr lang="en-DE" dirty="0"/>
          </a:p>
        </p:txBody>
      </p:sp>
    </p:spTree>
    <p:extLst>
      <p:ext uri="{BB962C8B-B14F-4D97-AF65-F5344CB8AC3E}">
        <p14:creationId xmlns:p14="http://schemas.microsoft.com/office/powerpoint/2010/main" val="2066273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DBF892-8358-4F9F-B991-0CB65D0E884F}"/>
              </a:ext>
            </a:extLst>
          </p:cNvPr>
          <p:cNvSpPr>
            <a:spLocks noGrp="1"/>
          </p:cNvSpPr>
          <p:nvPr>
            <p:ph type="title"/>
          </p:nvPr>
        </p:nvSpPr>
        <p:spPr/>
        <p:txBody>
          <a:bodyPr/>
          <a:lstStyle/>
          <a:p>
            <a:r>
              <a:rPr lang="de-DE" dirty="0"/>
              <a:t>Das Anwendungsfenster</a:t>
            </a:r>
            <a:endParaRPr lang="en-DE" dirty="0"/>
          </a:p>
        </p:txBody>
      </p:sp>
      <p:sp>
        <p:nvSpPr>
          <p:cNvPr id="3" name="Inhaltsplatzhalter 2">
            <a:extLst>
              <a:ext uri="{FF2B5EF4-FFF2-40B4-BE49-F238E27FC236}">
                <a16:creationId xmlns:a16="http://schemas.microsoft.com/office/drawing/2014/main" id="{7EE754BD-7F2F-4E66-BE89-AE89BD2E3D89}"/>
              </a:ext>
            </a:extLst>
          </p:cNvPr>
          <p:cNvSpPr>
            <a:spLocks noGrp="1"/>
          </p:cNvSpPr>
          <p:nvPr>
            <p:ph idx="1"/>
          </p:nvPr>
        </p:nvSpPr>
        <p:spPr/>
        <p:txBody>
          <a:bodyPr/>
          <a:lstStyle/>
          <a:p>
            <a:r>
              <a:rPr lang="de-DE" dirty="0"/>
              <a:t>Versionen von Word</a:t>
            </a:r>
          </a:p>
          <a:p>
            <a:r>
              <a:rPr lang="de-DE" dirty="0"/>
              <a:t>Funktion der Menüleiste</a:t>
            </a:r>
          </a:p>
          <a:p>
            <a:r>
              <a:rPr lang="de-DE" dirty="0"/>
              <a:t>Ansichtensteuerung</a:t>
            </a:r>
          </a:p>
          <a:p>
            <a:endParaRPr lang="de-DE" dirty="0"/>
          </a:p>
          <a:p>
            <a:endParaRPr lang="de-DE" dirty="0"/>
          </a:p>
          <a:p>
            <a:pPr marL="0" indent="0">
              <a:buNone/>
            </a:pPr>
            <a:r>
              <a:rPr lang="de-DE" dirty="0"/>
              <a:t>!!! Bitte immer einschalten:</a:t>
            </a:r>
          </a:p>
          <a:p>
            <a:pPr marL="514350" indent="-514350">
              <a:buAutoNum type="arabicPeriod"/>
            </a:pPr>
            <a:r>
              <a:rPr lang="de-DE" dirty="0"/>
              <a:t>Unter Ansicht → Lineal</a:t>
            </a:r>
          </a:p>
          <a:p>
            <a:pPr marL="514350" indent="-514350">
              <a:buAutoNum type="arabicPeriod"/>
            </a:pPr>
            <a:r>
              <a:rPr lang="de-DE" dirty="0"/>
              <a:t>Unter Start → Absatzmarken </a:t>
            </a:r>
          </a:p>
          <a:p>
            <a:pPr marL="0" indent="0">
              <a:buNone/>
            </a:pPr>
            <a:endParaRPr lang="en-DE" dirty="0"/>
          </a:p>
        </p:txBody>
      </p:sp>
      <p:pic>
        <p:nvPicPr>
          <p:cNvPr id="5" name="Grafik 4">
            <a:extLst>
              <a:ext uri="{FF2B5EF4-FFF2-40B4-BE49-F238E27FC236}">
                <a16:creationId xmlns:a16="http://schemas.microsoft.com/office/drawing/2014/main" id="{4FB9820A-90AA-464B-A93B-4743F49C280E}"/>
              </a:ext>
            </a:extLst>
          </p:cNvPr>
          <p:cNvPicPr>
            <a:picLocks noChangeAspect="1"/>
          </p:cNvPicPr>
          <p:nvPr/>
        </p:nvPicPr>
        <p:blipFill rotWithShape="1">
          <a:blip r:embed="rId2"/>
          <a:srcRect l="13733" t="6597" r="84567" b="90069"/>
          <a:stretch/>
        </p:blipFill>
        <p:spPr>
          <a:xfrm>
            <a:off x="5929161" y="5003481"/>
            <a:ext cx="333678" cy="417184"/>
          </a:xfrm>
          <a:prstGeom prst="rect">
            <a:avLst/>
          </a:prstGeom>
        </p:spPr>
      </p:pic>
    </p:spTree>
    <p:extLst>
      <p:ext uri="{BB962C8B-B14F-4D97-AF65-F5344CB8AC3E}">
        <p14:creationId xmlns:p14="http://schemas.microsoft.com/office/powerpoint/2010/main" val="46903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2F4556-2800-4DDD-95E6-97DE688C405C}"/>
              </a:ext>
            </a:extLst>
          </p:cNvPr>
          <p:cNvSpPr>
            <a:spLocks noGrp="1"/>
          </p:cNvSpPr>
          <p:nvPr>
            <p:ph type="title"/>
          </p:nvPr>
        </p:nvSpPr>
        <p:spPr/>
        <p:txBody>
          <a:bodyPr/>
          <a:lstStyle/>
          <a:p>
            <a:r>
              <a:rPr lang="de-DE" dirty="0"/>
              <a:t>Übung</a:t>
            </a:r>
            <a:endParaRPr lang="en-DE" dirty="0"/>
          </a:p>
        </p:txBody>
      </p:sp>
      <p:sp>
        <p:nvSpPr>
          <p:cNvPr id="3" name="Inhaltsplatzhalter 2">
            <a:extLst>
              <a:ext uri="{FF2B5EF4-FFF2-40B4-BE49-F238E27FC236}">
                <a16:creationId xmlns:a16="http://schemas.microsoft.com/office/drawing/2014/main" id="{644CD9E8-9E01-46E4-89EE-FDD124A06E7F}"/>
              </a:ext>
            </a:extLst>
          </p:cNvPr>
          <p:cNvSpPr>
            <a:spLocks noGrp="1"/>
          </p:cNvSpPr>
          <p:nvPr>
            <p:ph idx="1"/>
          </p:nvPr>
        </p:nvSpPr>
        <p:spPr/>
        <p:txBody>
          <a:bodyPr/>
          <a:lstStyle/>
          <a:p>
            <a:pPr marL="0" indent="0">
              <a:buNone/>
            </a:pPr>
            <a:r>
              <a:rPr lang="de-DE" dirty="0"/>
              <a:t>Kopf.- und Fußzeilen</a:t>
            </a:r>
            <a:endParaRPr lang="en-DE" dirty="0"/>
          </a:p>
        </p:txBody>
      </p:sp>
    </p:spTree>
    <p:extLst>
      <p:ext uri="{BB962C8B-B14F-4D97-AF65-F5344CB8AC3E}">
        <p14:creationId xmlns:p14="http://schemas.microsoft.com/office/powerpoint/2010/main" val="31313778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9EDFB0-100A-45BE-9E0F-F79B20143AE1}"/>
              </a:ext>
            </a:extLst>
          </p:cNvPr>
          <p:cNvSpPr>
            <a:spLocks noGrp="1"/>
          </p:cNvSpPr>
          <p:nvPr>
            <p:ph type="title"/>
          </p:nvPr>
        </p:nvSpPr>
        <p:spPr/>
        <p:txBody>
          <a:bodyPr/>
          <a:lstStyle/>
          <a:p>
            <a:r>
              <a:rPr lang="de-DE" dirty="0"/>
              <a:t>Tabellen</a:t>
            </a:r>
            <a:endParaRPr lang="en-DE" dirty="0"/>
          </a:p>
        </p:txBody>
      </p:sp>
      <p:sp>
        <p:nvSpPr>
          <p:cNvPr id="3" name="Inhaltsplatzhalter 2">
            <a:extLst>
              <a:ext uri="{FF2B5EF4-FFF2-40B4-BE49-F238E27FC236}">
                <a16:creationId xmlns:a16="http://schemas.microsoft.com/office/drawing/2014/main" id="{7C133228-F314-4852-9284-41B6D3AEE714}"/>
              </a:ext>
            </a:extLst>
          </p:cNvPr>
          <p:cNvSpPr>
            <a:spLocks noGrp="1"/>
          </p:cNvSpPr>
          <p:nvPr>
            <p:ph idx="1"/>
          </p:nvPr>
        </p:nvSpPr>
        <p:spPr/>
        <p:txBody>
          <a:bodyPr/>
          <a:lstStyle/>
          <a:p>
            <a:pPr marL="0" indent="0">
              <a:buNone/>
            </a:pPr>
            <a:r>
              <a:rPr lang="de-DE" dirty="0"/>
              <a:t>Word kennt zwei Tabellentypen:</a:t>
            </a:r>
          </a:p>
          <a:p>
            <a:r>
              <a:rPr lang="de-DE" dirty="0"/>
              <a:t>Word Tabelle</a:t>
            </a:r>
            <a:br>
              <a:rPr lang="de-DE" dirty="0"/>
            </a:br>
            <a:r>
              <a:rPr lang="de-DE" dirty="0"/>
              <a:t>Sauber zu formatierende Tabelle, mit Randeinstellungen und millimetergenauer Höhe und Breite</a:t>
            </a:r>
          </a:p>
          <a:p>
            <a:r>
              <a:rPr lang="de-DE" dirty="0"/>
              <a:t>Exceltabelle</a:t>
            </a:r>
            <a:br>
              <a:rPr lang="de-DE" dirty="0"/>
            </a:br>
            <a:r>
              <a:rPr lang="de-DE" dirty="0"/>
              <a:t>Möglichkeit, eine vorhandene Tabelle einzubinden. Funktionierte noch nie Problemlos.</a:t>
            </a:r>
            <a:endParaRPr lang="en-DE" dirty="0"/>
          </a:p>
        </p:txBody>
      </p:sp>
      <p:pic>
        <p:nvPicPr>
          <p:cNvPr id="4" name="Grafik 3">
            <a:extLst>
              <a:ext uri="{FF2B5EF4-FFF2-40B4-BE49-F238E27FC236}">
                <a16:creationId xmlns:a16="http://schemas.microsoft.com/office/drawing/2014/main" id="{2801D294-A5C1-4038-BA8B-CF734B58E754}"/>
              </a:ext>
            </a:extLst>
          </p:cNvPr>
          <p:cNvPicPr>
            <a:picLocks noChangeAspect="1"/>
          </p:cNvPicPr>
          <p:nvPr/>
        </p:nvPicPr>
        <p:blipFill>
          <a:blip r:embed="rId2"/>
          <a:stretch>
            <a:fillRect/>
          </a:stretch>
        </p:blipFill>
        <p:spPr>
          <a:xfrm>
            <a:off x="1133207" y="4782490"/>
            <a:ext cx="6391275" cy="1276350"/>
          </a:xfrm>
          <a:prstGeom prst="rect">
            <a:avLst/>
          </a:prstGeom>
        </p:spPr>
      </p:pic>
      <p:sp>
        <p:nvSpPr>
          <p:cNvPr id="5" name="Rechteck 4">
            <a:extLst>
              <a:ext uri="{FF2B5EF4-FFF2-40B4-BE49-F238E27FC236}">
                <a16:creationId xmlns:a16="http://schemas.microsoft.com/office/drawing/2014/main" id="{CD361067-7032-4DCA-BD1A-DEEA9DE7B32C}"/>
              </a:ext>
            </a:extLst>
          </p:cNvPr>
          <p:cNvSpPr/>
          <p:nvPr/>
        </p:nvSpPr>
        <p:spPr>
          <a:xfrm>
            <a:off x="2155148" y="4897338"/>
            <a:ext cx="904126" cy="1046654"/>
          </a:xfrm>
          <a:prstGeom prst="rect">
            <a:avLst/>
          </a:prstGeom>
          <a:noFill/>
          <a:ln w="666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3168062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BF5CE3-7881-4C57-AF6B-88844178D0BC}"/>
              </a:ext>
            </a:extLst>
          </p:cNvPr>
          <p:cNvSpPr>
            <a:spLocks noGrp="1"/>
          </p:cNvSpPr>
          <p:nvPr>
            <p:ph type="title"/>
          </p:nvPr>
        </p:nvSpPr>
        <p:spPr/>
        <p:txBody>
          <a:bodyPr/>
          <a:lstStyle/>
          <a:p>
            <a:r>
              <a:rPr lang="de-DE" dirty="0"/>
              <a:t>Exceltabelle einfügen</a:t>
            </a:r>
            <a:endParaRPr lang="en-DE" dirty="0"/>
          </a:p>
        </p:txBody>
      </p:sp>
      <p:sp>
        <p:nvSpPr>
          <p:cNvPr id="3" name="Inhaltsplatzhalter 2">
            <a:extLst>
              <a:ext uri="{FF2B5EF4-FFF2-40B4-BE49-F238E27FC236}">
                <a16:creationId xmlns:a16="http://schemas.microsoft.com/office/drawing/2014/main" id="{7F552C6A-E15B-43CD-AC52-E79ED955F3BE}"/>
              </a:ext>
            </a:extLst>
          </p:cNvPr>
          <p:cNvSpPr>
            <a:spLocks noGrp="1"/>
          </p:cNvSpPr>
          <p:nvPr>
            <p:ph idx="1"/>
          </p:nvPr>
        </p:nvSpPr>
        <p:spPr/>
        <p:txBody>
          <a:bodyPr/>
          <a:lstStyle/>
          <a:p>
            <a:r>
              <a:rPr lang="de-DE" dirty="0"/>
              <a:t>Excel ist der Editor für diese </a:t>
            </a:r>
            <a:r>
              <a:rPr lang="de-DE" dirty="0" err="1"/>
              <a:t>Tabebellen</a:t>
            </a:r>
            <a:endParaRPr lang="de-DE" dirty="0"/>
          </a:p>
          <a:p>
            <a:r>
              <a:rPr lang="de-DE" dirty="0" err="1"/>
              <a:t>Formatierungseingenschaften</a:t>
            </a:r>
            <a:r>
              <a:rPr lang="de-DE" dirty="0"/>
              <a:t> von Exceltabellen sind auf die äußeren Rahmen beschränkt</a:t>
            </a:r>
          </a:p>
          <a:p>
            <a:r>
              <a:rPr lang="de-DE" dirty="0"/>
              <a:t>Übersteigt eine Exceltabelle eine Wordseite, wird diese abgeschnitten!</a:t>
            </a:r>
            <a:endParaRPr lang="en-DE" dirty="0"/>
          </a:p>
        </p:txBody>
      </p:sp>
    </p:spTree>
    <p:extLst>
      <p:ext uri="{BB962C8B-B14F-4D97-AF65-F5344CB8AC3E}">
        <p14:creationId xmlns:p14="http://schemas.microsoft.com/office/powerpoint/2010/main" val="290907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44DE78-3155-46E9-AB38-3FFBAFEA656D}"/>
              </a:ext>
            </a:extLst>
          </p:cNvPr>
          <p:cNvSpPr>
            <a:spLocks noGrp="1"/>
          </p:cNvSpPr>
          <p:nvPr>
            <p:ph type="title"/>
          </p:nvPr>
        </p:nvSpPr>
        <p:spPr/>
        <p:txBody>
          <a:bodyPr/>
          <a:lstStyle/>
          <a:p>
            <a:r>
              <a:rPr lang="de-DE" dirty="0"/>
              <a:t>Word Tabellen</a:t>
            </a:r>
            <a:endParaRPr lang="en-DE" dirty="0"/>
          </a:p>
        </p:txBody>
      </p:sp>
      <p:sp>
        <p:nvSpPr>
          <p:cNvPr id="3" name="Inhaltsplatzhalter 2">
            <a:extLst>
              <a:ext uri="{FF2B5EF4-FFF2-40B4-BE49-F238E27FC236}">
                <a16:creationId xmlns:a16="http://schemas.microsoft.com/office/drawing/2014/main" id="{EDCA894D-838D-41C6-8C96-5D3B1F037A96}"/>
              </a:ext>
            </a:extLst>
          </p:cNvPr>
          <p:cNvSpPr>
            <a:spLocks noGrp="1"/>
          </p:cNvSpPr>
          <p:nvPr>
            <p:ph idx="1"/>
          </p:nvPr>
        </p:nvSpPr>
        <p:spPr/>
        <p:txBody>
          <a:bodyPr/>
          <a:lstStyle/>
          <a:p>
            <a:pPr marL="0" indent="0">
              <a:buNone/>
            </a:pPr>
            <a:r>
              <a:rPr lang="de-DE" dirty="0"/>
              <a:t>Word Tabellen: </a:t>
            </a:r>
          </a:p>
          <a:p>
            <a:r>
              <a:rPr lang="de-DE" dirty="0"/>
              <a:t>können sehr genau formatiert werden</a:t>
            </a:r>
          </a:p>
          <a:p>
            <a:r>
              <a:rPr lang="de-DE" dirty="0"/>
              <a:t>können zur Formatierung verwendet werden</a:t>
            </a:r>
          </a:p>
          <a:p>
            <a:r>
              <a:rPr lang="de-DE" dirty="0"/>
              <a:t>Haben eine sehr genaue Abstandssteuerung</a:t>
            </a:r>
          </a:p>
          <a:p>
            <a:r>
              <a:rPr lang="de-DE" dirty="0"/>
              <a:t>Werden mit zwei kontextbezogenen Symbolleisten formatiert</a:t>
            </a:r>
          </a:p>
          <a:p>
            <a:pPr marL="0" indent="0">
              <a:buNone/>
            </a:pPr>
            <a:endParaRPr lang="de-DE" dirty="0"/>
          </a:p>
          <a:p>
            <a:endParaRPr lang="en-DE" dirty="0"/>
          </a:p>
        </p:txBody>
      </p:sp>
      <p:pic>
        <p:nvPicPr>
          <p:cNvPr id="4" name="Grafik 3">
            <a:extLst>
              <a:ext uri="{FF2B5EF4-FFF2-40B4-BE49-F238E27FC236}">
                <a16:creationId xmlns:a16="http://schemas.microsoft.com/office/drawing/2014/main" id="{45168F05-A2DB-4543-BD94-7E4107BAAD81}"/>
              </a:ext>
            </a:extLst>
          </p:cNvPr>
          <p:cNvPicPr>
            <a:picLocks noChangeAspect="1"/>
          </p:cNvPicPr>
          <p:nvPr/>
        </p:nvPicPr>
        <p:blipFill>
          <a:blip r:embed="rId2"/>
          <a:stretch>
            <a:fillRect/>
          </a:stretch>
        </p:blipFill>
        <p:spPr>
          <a:xfrm>
            <a:off x="838200" y="4017361"/>
            <a:ext cx="10899187" cy="1135332"/>
          </a:xfrm>
          <a:prstGeom prst="rect">
            <a:avLst/>
          </a:prstGeom>
        </p:spPr>
      </p:pic>
      <p:pic>
        <p:nvPicPr>
          <p:cNvPr id="6" name="Grafik 5">
            <a:extLst>
              <a:ext uri="{FF2B5EF4-FFF2-40B4-BE49-F238E27FC236}">
                <a16:creationId xmlns:a16="http://schemas.microsoft.com/office/drawing/2014/main" id="{B71E0394-9182-4CDB-ADA2-FA988725D425}"/>
              </a:ext>
            </a:extLst>
          </p:cNvPr>
          <p:cNvPicPr>
            <a:picLocks noChangeAspect="1"/>
          </p:cNvPicPr>
          <p:nvPr/>
        </p:nvPicPr>
        <p:blipFill>
          <a:blip r:embed="rId3"/>
          <a:stretch>
            <a:fillRect/>
          </a:stretch>
        </p:blipFill>
        <p:spPr>
          <a:xfrm>
            <a:off x="838199" y="5401210"/>
            <a:ext cx="10899187" cy="1091665"/>
          </a:xfrm>
          <a:prstGeom prst="rect">
            <a:avLst/>
          </a:prstGeom>
        </p:spPr>
      </p:pic>
    </p:spTree>
    <p:extLst>
      <p:ext uri="{BB962C8B-B14F-4D97-AF65-F5344CB8AC3E}">
        <p14:creationId xmlns:p14="http://schemas.microsoft.com/office/powerpoint/2010/main" val="426275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660E51-A622-4398-8CFA-00A5C57CED2E}"/>
              </a:ext>
            </a:extLst>
          </p:cNvPr>
          <p:cNvSpPr>
            <a:spLocks noGrp="1"/>
          </p:cNvSpPr>
          <p:nvPr>
            <p:ph type="title"/>
          </p:nvPr>
        </p:nvSpPr>
        <p:spPr/>
        <p:txBody>
          <a:bodyPr/>
          <a:lstStyle/>
          <a:p>
            <a:r>
              <a:rPr lang="de-DE" dirty="0"/>
              <a:t>Übung</a:t>
            </a:r>
            <a:endParaRPr lang="en-DE" dirty="0"/>
          </a:p>
        </p:txBody>
      </p:sp>
      <p:sp>
        <p:nvSpPr>
          <p:cNvPr id="3" name="Inhaltsplatzhalter 2">
            <a:extLst>
              <a:ext uri="{FF2B5EF4-FFF2-40B4-BE49-F238E27FC236}">
                <a16:creationId xmlns:a16="http://schemas.microsoft.com/office/drawing/2014/main" id="{F09B93CC-5327-4333-9F7F-89C9B9892F6C}"/>
              </a:ext>
            </a:extLst>
          </p:cNvPr>
          <p:cNvSpPr>
            <a:spLocks noGrp="1"/>
          </p:cNvSpPr>
          <p:nvPr>
            <p:ph idx="1"/>
          </p:nvPr>
        </p:nvSpPr>
        <p:spPr/>
        <p:txBody>
          <a:bodyPr/>
          <a:lstStyle/>
          <a:p>
            <a:pPr marL="0" indent="0">
              <a:buNone/>
            </a:pPr>
            <a:r>
              <a:rPr lang="de-DE" dirty="0"/>
              <a:t>Übung Tabellen</a:t>
            </a:r>
            <a:endParaRPr lang="en-DE" dirty="0"/>
          </a:p>
        </p:txBody>
      </p:sp>
    </p:spTree>
    <p:extLst>
      <p:ext uri="{BB962C8B-B14F-4D97-AF65-F5344CB8AC3E}">
        <p14:creationId xmlns:p14="http://schemas.microsoft.com/office/powerpoint/2010/main" val="31123497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051D51-6351-49E0-B094-03E2BC629155}"/>
              </a:ext>
            </a:extLst>
          </p:cNvPr>
          <p:cNvSpPr>
            <a:spLocks noGrp="1"/>
          </p:cNvSpPr>
          <p:nvPr>
            <p:ph type="title"/>
          </p:nvPr>
        </p:nvSpPr>
        <p:spPr/>
        <p:txBody>
          <a:bodyPr/>
          <a:lstStyle/>
          <a:p>
            <a:r>
              <a:rPr lang="de-DE" dirty="0"/>
              <a:t>Serienbriefe / Serienetiketten</a:t>
            </a:r>
            <a:endParaRPr lang="en-DE" dirty="0"/>
          </a:p>
        </p:txBody>
      </p:sp>
      <p:sp>
        <p:nvSpPr>
          <p:cNvPr id="3" name="Inhaltsplatzhalter 2">
            <a:extLst>
              <a:ext uri="{FF2B5EF4-FFF2-40B4-BE49-F238E27FC236}">
                <a16:creationId xmlns:a16="http://schemas.microsoft.com/office/drawing/2014/main" id="{B94EA9EA-D461-49E6-BDFC-085D1876A231}"/>
              </a:ext>
            </a:extLst>
          </p:cNvPr>
          <p:cNvSpPr>
            <a:spLocks noGrp="1"/>
          </p:cNvSpPr>
          <p:nvPr>
            <p:ph idx="1"/>
          </p:nvPr>
        </p:nvSpPr>
        <p:spPr/>
        <p:txBody>
          <a:bodyPr/>
          <a:lstStyle/>
          <a:p>
            <a:r>
              <a:rPr lang="de-DE" dirty="0"/>
              <a:t>Seriendruck Starten in der Menüleiste „Sendungen“</a:t>
            </a:r>
          </a:p>
          <a:p>
            <a:pPr marL="914400" lvl="1" indent="-457200">
              <a:buAutoNum type="arabicPeriod"/>
            </a:pPr>
            <a:r>
              <a:rPr lang="de-DE" dirty="0"/>
              <a:t>Seriendruck starten</a:t>
            </a:r>
          </a:p>
          <a:p>
            <a:pPr marL="1371600" lvl="2" indent="-457200">
              <a:buAutoNum type="arabicPeriod"/>
            </a:pPr>
            <a:r>
              <a:rPr lang="de-DE" dirty="0"/>
              <a:t>Brief</a:t>
            </a:r>
          </a:p>
          <a:p>
            <a:pPr marL="1371600" lvl="2" indent="-457200">
              <a:buAutoNum type="arabicPeriod"/>
            </a:pPr>
            <a:r>
              <a:rPr lang="de-DE" dirty="0"/>
              <a:t>Etikett</a:t>
            </a:r>
          </a:p>
          <a:p>
            <a:pPr marL="914400" lvl="1" indent="-457200">
              <a:buAutoNum type="arabicPeriod"/>
            </a:pPr>
            <a:r>
              <a:rPr lang="de-DE" dirty="0"/>
              <a:t>Empfänger wählen</a:t>
            </a:r>
          </a:p>
          <a:p>
            <a:pPr marL="1371600" lvl="2" indent="-457200">
              <a:buAutoNum type="arabicPeriod"/>
            </a:pPr>
            <a:r>
              <a:rPr lang="de-DE" dirty="0"/>
              <a:t>CSV</a:t>
            </a:r>
          </a:p>
          <a:p>
            <a:pPr marL="1371600" lvl="2" indent="-457200">
              <a:buAutoNum type="arabicPeriod"/>
            </a:pPr>
            <a:r>
              <a:rPr lang="de-DE" dirty="0"/>
              <a:t>XLS</a:t>
            </a:r>
          </a:p>
          <a:p>
            <a:pPr marL="1371600" lvl="2" indent="-457200">
              <a:buAutoNum type="arabicPeriod"/>
            </a:pPr>
            <a:r>
              <a:rPr lang="de-DE" dirty="0"/>
              <a:t>DB</a:t>
            </a:r>
          </a:p>
          <a:p>
            <a:pPr marL="914400" lvl="1" indent="-457200">
              <a:buAutoNum type="arabicPeriod"/>
            </a:pPr>
            <a:r>
              <a:rPr lang="de-DE" dirty="0"/>
              <a:t>Seriendruckfelder einfügen</a:t>
            </a:r>
          </a:p>
          <a:p>
            <a:pPr marL="914400" lvl="1" indent="-457200">
              <a:buAutoNum type="arabicPeriod"/>
            </a:pPr>
            <a:r>
              <a:rPr lang="de-DE" dirty="0"/>
              <a:t>Vorschau</a:t>
            </a:r>
          </a:p>
          <a:p>
            <a:pPr marL="914400" lvl="1" indent="-457200">
              <a:buAutoNum type="arabicPeriod"/>
            </a:pPr>
            <a:r>
              <a:rPr lang="de-DE" dirty="0"/>
              <a:t>Ausführen</a:t>
            </a:r>
            <a:endParaRPr lang="en-DE" dirty="0"/>
          </a:p>
        </p:txBody>
      </p:sp>
    </p:spTree>
    <p:extLst>
      <p:ext uri="{BB962C8B-B14F-4D97-AF65-F5344CB8AC3E}">
        <p14:creationId xmlns:p14="http://schemas.microsoft.com/office/powerpoint/2010/main" val="967940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3C6E18-94CA-4F31-90F9-2FFE4DF9DBEA}"/>
              </a:ext>
            </a:extLst>
          </p:cNvPr>
          <p:cNvSpPr>
            <a:spLocks noGrp="1"/>
          </p:cNvSpPr>
          <p:nvPr>
            <p:ph type="title"/>
          </p:nvPr>
        </p:nvSpPr>
        <p:spPr/>
        <p:txBody>
          <a:bodyPr/>
          <a:lstStyle/>
          <a:p>
            <a:r>
              <a:rPr lang="de-DE" dirty="0"/>
              <a:t>Übung</a:t>
            </a:r>
            <a:endParaRPr lang="en-DE" dirty="0"/>
          </a:p>
        </p:txBody>
      </p:sp>
      <p:sp>
        <p:nvSpPr>
          <p:cNvPr id="3" name="Inhaltsplatzhalter 2">
            <a:extLst>
              <a:ext uri="{FF2B5EF4-FFF2-40B4-BE49-F238E27FC236}">
                <a16:creationId xmlns:a16="http://schemas.microsoft.com/office/drawing/2014/main" id="{7B053BA7-2750-4A47-A275-174BEA53FF1A}"/>
              </a:ext>
            </a:extLst>
          </p:cNvPr>
          <p:cNvSpPr>
            <a:spLocks noGrp="1"/>
          </p:cNvSpPr>
          <p:nvPr>
            <p:ph idx="1"/>
          </p:nvPr>
        </p:nvSpPr>
        <p:spPr/>
        <p:txBody>
          <a:bodyPr/>
          <a:lstStyle/>
          <a:p>
            <a:pPr marL="0" indent="0">
              <a:buNone/>
            </a:pPr>
            <a:r>
              <a:rPr lang="de-DE" dirty="0"/>
              <a:t>Serienbriefe (Brief und Datenquelle im </a:t>
            </a:r>
            <a:r>
              <a:rPr lang="de-DE"/>
              <a:t>Ordner Übung)</a:t>
            </a:r>
            <a:endParaRPr lang="de-DE" dirty="0"/>
          </a:p>
          <a:p>
            <a:pPr marL="0" indent="0">
              <a:buNone/>
            </a:pPr>
            <a:r>
              <a:rPr lang="de-DE" dirty="0"/>
              <a:t>Serienetiketten (Angabe im Ordner Übung)</a:t>
            </a:r>
            <a:endParaRPr lang="en-DE" dirty="0"/>
          </a:p>
        </p:txBody>
      </p:sp>
    </p:spTree>
    <p:extLst>
      <p:ext uri="{BB962C8B-B14F-4D97-AF65-F5344CB8AC3E}">
        <p14:creationId xmlns:p14="http://schemas.microsoft.com/office/powerpoint/2010/main" val="17893701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8603B0-D18E-46EB-8789-1EE25CB08614}"/>
              </a:ext>
            </a:extLst>
          </p:cNvPr>
          <p:cNvSpPr>
            <a:spLocks noGrp="1"/>
          </p:cNvSpPr>
          <p:nvPr>
            <p:ph type="title"/>
          </p:nvPr>
        </p:nvSpPr>
        <p:spPr/>
        <p:txBody>
          <a:bodyPr/>
          <a:lstStyle/>
          <a:p>
            <a:r>
              <a:rPr lang="de-DE" dirty="0"/>
              <a:t>Formularfelder</a:t>
            </a:r>
            <a:endParaRPr lang="en-DE" dirty="0"/>
          </a:p>
        </p:txBody>
      </p:sp>
      <p:sp>
        <p:nvSpPr>
          <p:cNvPr id="3" name="Inhaltsplatzhalter 2">
            <a:extLst>
              <a:ext uri="{FF2B5EF4-FFF2-40B4-BE49-F238E27FC236}">
                <a16:creationId xmlns:a16="http://schemas.microsoft.com/office/drawing/2014/main" id="{016B4432-1D1B-4B59-8959-CDDE756C685B}"/>
              </a:ext>
            </a:extLst>
          </p:cNvPr>
          <p:cNvSpPr>
            <a:spLocks noGrp="1"/>
          </p:cNvSpPr>
          <p:nvPr>
            <p:ph idx="1"/>
          </p:nvPr>
        </p:nvSpPr>
        <p:spPr/>
        <p:txBody>
          <a:bodyPr/>
          <a:lstStyle/>
          <a:p>
            <a:r>
              <a:rPr lang="de-DE" dirty="0"/>
              <a:t>Für die Verwendung der Formularfelder muss unter </a:t>
            </a:r>
            <a:br>
              <a:rPr lang="de-DE" dirty="0"/>
            </a:br>
            <a:r>
              <a:rPr lang="de-DE" dirty="0"/>
              <a:t>Datei → Optionen -&gt; „Menüband anpassen“, die Entwicklertools eingeschaltet werden.</a:t>
            </a:r>
          </a:p>
          <a:p>
            <a:r>
              <a:rPr lang="de-DE" dirty="0"/>
              <a:t>Formulare können nur mit eingeschaltem Entwurfsmodus gesetzt werden. </a:t>
            </a:r>
          </a:p>
          <a:p>
            <a:r>
              <a:rPr lang="de-DE" dirty="0"/>
              <a:t>Nach Erstellung des Formulars kann durch deaktivieren des Entwicklermodus in den Ausfüllmodus gewechselt werden</a:t>
            </a:r>
          </a:p>
          <a:p>
            <a:endParaRPr lang="en-DE" dirty="0"/>
          </a:p>
        </p:txBody>
      </p:sp>
    </p:spTree>
    <p:extLst>
      <p:ext uri="{BB962C8B-B14F-4D97-AF65-F5344CB8AC3E}">
        <p14:creationId xmlns:p14="http://schemas.microsoft.com/office/powerpoint/2010/main" val="40392227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3D8E0A-881D-4856-B2DF-27D61FBF3F15}"/>
              </a:ext>
            </a:extLst>
          </p:cNvPr>
          <p:cNvSpPr>
            <a:spLocks noGrp="1"/>
          </p:cNvSpPr>
          <p:nvPr>
            <p:ph type="title"/>
          </p:nvPr>
        </p:nvSpPr>
        <p:spPr/>
        <p:txBody>
          <a:bodyPr/>
          <a:lstStyle/>
          <a:p>
            <a:r>
              <a:rPr lang="de-DE" dirty="0"/>
              <a:t>Speicherung und Vorlagen</a:t>
            </a:r>
            <a:endParaRPr lang="en-DE" dirty="0"/>
          </a:p>
        </p:txBody>
      </p:sp>
      <p:sp>
        <p:nvSpPr>
          <p:cNvPr id="3" name="Inhaltsplatzhalter 2">
            <a:extLst>
              <a:ext uri="{FF2B5EF4-FFF2-40B4-BE49-F238E27FC236}">
                <a16:creationId xmlns:a16="http://schemas.microsoft.com/office/drawing/2014/main" id="{1324685D-959D-4CF4-BE2C-9A721BEE42A8}"/>
              </a:ext>
            </a:extLst>
          </p:cNvPr>
          <p:cNvSpPr>
            <a:spLocks noGrp="1"/>
          </p:cNvSpPr>
          <p:nvPr>
            <p:ph idx="1"/>
          </p:nvPr>
        </p:nvSpPr>
        <p:spPr/>
        <p:txBody>
          <a:bodyPr/>
          <a:lstStyle/>
          <a:p>
            <a:pPr marL="0" indent="0">
              <a:buNone/>
            </a:pPr>
            <a:r>
              <a:rPr lang="de-DE" dirty="0"/>
              <a:t>Ein zentraler Ort für die Vorlagenspeicherung kann unter </a:t>
            </a:r>
            <a:br>
              <a:rPr lang="de-DE" dirty="0"/>
            </a:br>
            <a:r>
              <a:rPr lang="de-DE" dirty="0"/>
              <a:t>Datei → Optionen → Speichern eingestellt werden.</a:t>
            </a:r>
          </a:p>
          <a:p>
            <a:pPr marL="0" indent="0">
              <a:buNone/>
            </a:pPr>
            <a:r>
              <a:rPr lang="de-DE" dirty="0"/>
              <a:t>Hier kann auch der Standardspeicherort für Worddateien festgelegt werden.</a:t>
            </a:r>
          </a:p>
          <a:p>
            <a:pPr marL="0" indent="0">
              <a:buNone/>
            </a:pPr>
            <a:endParaRPr lang="de-DE" dirty="0"/>
          </a:p>
        </p:txBody>
      </p:sp>
    </p:spTree>
    <p:extLst>
      <p:ext uri="{BB962C8B-B14F-4D97-AF65-F5344CB8AC3E}">
        <p14:creationId xmlns:p14="http://schemas.microsoft.com/office/powerpoint/2010/main" val="2784043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7DDF42-19AB-4F03-9F70-7E326D922E2A}"/>
              </a:ext>
            </a:extLst>
          </p:cNvPr>
          <p:cNvSpPr>
            <a:spLocks noGrp="1"/>
          </p:cNvSpPr>
          <p:nvPr>
            <p:ph type="title"/>
          </p:nvPr>
        </p:nvSpPr>
        <p:spPr/>
        <p:txBody>
          <a:bodyPr/>
          <a:lstStyle/>
          <a:p>
            <a:r>
              <a:rPr lang="de-DE" dirty="0"/>
              <a:t>Word Versionen</a:t>
            </a:r>
            <a:endParaRPr lang="en-DE" dirty="0"/>
          </a:p>
        </p:txBody>
      </p:sp>
      <p:sp>
        <p:nvSpPr>
          <p:cNvPr id="3" name="Inhaltsplatzhalter 2">
            <a:extLst>
              <a:ext uri="{FF2B5EF4-FFF2-40B4-BE49-F238E27FC236}">
                <a16:creationId xmlns:a16="http://schemas.microsoft.com/office/drawing/2014/main" id="{37664834-80A3-49A6-8CCD-5F509731CC06}"/>
              </a:ext>
            </a:extLst>
          </p:cNvPr>
          <p:cNvSpPr>
            <a:spLocks noGrp="1"/>
          </p:cNvSpPr>
          <p:nvPr>
            <p:ph idx="1"/>
          </p:nvPr>
        </p:nvSpPr>
        <p:spPr/>
        <p:txBody>
          <a:bodyPr/>
          <a:lstStyle/>
          <a:p>
            <a:pPr marL="0" indent="0">
              <a:buNone/>
            </a:pPr>
            <a:r>
              <a:rPr lang="de-DE" dirty="0"/>
              <a:t>Microsoft Word kennt verschiedene Dateitypen:</a:t>
            </a:r>
          </a:p>
          <a:p>
            <a:r>
              <a:rPr lang="de-DE" dirty="0"/>
              <a:t>*.</a:t>
            </a:r>
            <a:r>
              <a:rPr lang="de-DE" dirty="0" err="1"/>
              <a:t>doc</a:t>
            </a:r>
            <a:r>
              <a:rPr lang="de-DE" dirty="0"/>
              <a:t>  →  Normale Word Dokumente bis 2007</a:t>
            </a:r>
          </a:p>
          <a:p>
            <a:r>
              <a:rPr lang="de-DE" dirty="0"/>
              <a:t>*.</a:t>
            </a:r>
            <a:r>
              <a:rPr lang="de-DE" dirty="0" err="1"/>
              <a:t>docx</a:t>
            </a:r>
            <a:r>
              <a:rPr lang="de-DE" dirty="0"/>
              <a:t> → Normale Word Dokumente ab 2007  </a:t>
            </a:r>
          </a:p>
          <a:p>
            <a:r>
              <a:rPr lang="de-DE" dirty="0"/>
              <a:t>*.</a:t>
            </a:r>
            <a:r>
              <a:rPr lang="de-DE" dirty="0" err="1"/>
              <a:t>dotx</a:t>
            </a:r>
            <a:r>
              <a:rPr lang="de-DE" dirty="0"/>
              <a:t> → Dokumentenvorlagen</a:t>
            </a:r>
          </a:p>
          <a:p>
            <a:r>
              <a:rPr lang="de-DE" dirty="0"/>
              <a:t>*.</a:t>
            </a:r>
            <a:r>
              <a:rPr lang="de-DE" dirty="0" err="1"/>
              <a:t>docm</a:t>
            </a:r>
            <a:r>
              <a:rPr lang="de-DE" dirty="0"/>
              <a:t> → Dokumente mit „Programmierung“</a:t>
            </a:r>
            <a:endParaRPr lang="en-DE" dirty="0"/>
          </a:p>
        </p:txBody>
      </p:sp>
    </p:spTree>
    <p:extLst>
      <p:ext uri="{BB962C8B-B14F-4D97-AF65-F5344CB8AC3E}">
        <p14:creationId xmlns:p14="http://schemas.microsoft.com/office/powerpoint/2010/main" val="1548957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D8FE6B-8A0E-4E10-B584-12381EA612C9}"/>
              </a:ext>
            </a:extLst>
          </p:cNvPr>
          <p:cNvSpPr>
            <a:spLocks noGrp="1"/>
          </p:cNvSpPr>
          <p:nvPr>
            <p:ph type="title"/>
          </p:nvPr>
        </p:nvSpPr>
        <p:spPr/>
        <p:txBody>
          <a:bodyPr/>
          <a:lstStyle/>
          <a:p>
            <a:r>
              <a:rPr lang="de-DE" dirty="0"/>
              <a:t>Funktion der Menüleiste</a:t>
            </a:r>
            <a:endParaRPr lang="en-DE" dirty="0"/>
          </a:p>
        </p:txBody>
      </p:sp>
      <p:pic>
        <p:nvPicPr>
          <p:cNvPr id="4" name="Inhaltsplatzhalter 3">
            <a:extLst>
              <a:ext uri="{FF2B5EF4-FFF2-40B4-BE49-F238E27FC236}">
                <a16:creationId xmlns:a16="http://schemas.microsoft.com/office/drawing/2014/main" id="{2D205C6C-FF46-4670-A851-A6FA1EC7B91D}"/>
              </a:ext>
            </a:extLst>
          </p:cNvPr>
          <p:cNvPicPr>
            <a:picLocks noGrp="1" noChangeAspect="1"/>
          </p:cNvPicPr>
          <p:nvPr>
            <p:ph idx="1"/>
          </p:nvPr>
        </p:nvPicPr>
        <p:blipFill>
          <a:blip r:embed="rId2"/>
          <a:stretch>
            <a:fillRect/>
          </a:stretch>
        </p:blipFill>
        <p:spPr>
          <a:xfrm>
            <a:off x="838200" y="1565139"/>
            <a:ext cx="10515600" cy="1298739"/>
          </a:xfrm>
          <a:prstGeom prst="rect">
            <a:avLst/>
          </a:prstGeom>
        </p:spPr>
      </p:pic>
      <p:cxnSp>
        <p:nvCxnSpPr>
          <p:cNvPr id="6" name="Gerade Verbindung mit Pfeil 5">
            <a:extLst>
              <a:ext uri="{FF2B5EF4-FFF2-40B4-BE49-F238E27FC236}">
                <a16:creationId xmlns:a16="http://schemas.microsoft.com/office/drawing/2014/main" id="{BDCF8C1C-1734-49DA-9597-30B4457D38C4}"/>
              </a:ext>
            </a:extLst>
          </p:cNvPr>
          <p:cNvCxnSpPr>
            <a:cxnSpLocks/>
            <a:stCxn id="7" idx="1"/>
          </p:cNvCxnSpPr>
          <p:nvPr/>
        </p:nvCxnSpPr>
        <p:spPr>
          <a:xfrm flipH="1" flipV="1">
            <a:off x="2159876" y="1915510"/>
            <a:ext cx="1040524" cy="20528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feld 6">
            <a:extLst>
              <a:ext uri="{FF2B5EF4-FFF2-40B4-BE49-F238E27FC236}">
                <a16:creationId xmlns:a16="http://schemas.microsoft.com/office/drawing/2014/main" id="{B8537517-5EAE-4E12-A968-CE4FD6F9D036}"/>
              </a:ext>
            </a:extLst>
          </p:cNvPr>
          <p:cNvSpPr txBox="1"/>
          <p:nvPr/>
        </p:nvSpPr>
        <p:spPr>
          <a:xfrm>
            <a:off x="3200400" y="3783724"/>
            <a:ext cx="3996559" cy="369332"/>
          </a:xfrm>
          <a:prstGeom prst="rect">
            <a:avLst/>
          </a:prstGeom>
          <a:noFill/>
        </p:spPr>
        <p:txBody>
          <a:bodyPr wrap="square" rtlCol="0">
            <a:spAutoFit/>
          </a:bodyPr>
          <a:lstStyle/>
          <a:p>
            <a:r>
              <a:rPr lang="de-DE" dirty="0"/>
              <a:t>Register</a:t>
            </a:r>
            <a:endParaRPr lang="en-DE" dirty="0"/>
          </a:p>
        </p:txBody>
      </p:sp>
      <p:cxnSp>
        <p:nvCxnSpPr>
          <p:cNvPr id="9" name="Gerade Verbindung mit Pfeil 8">
            <a:extLst>
              <a:ext uri="{FF2B5EF4-FFF2-40B4-BE49-F238E27FC236}">
                <a16:creationId xmlns:a16="http://schemas.microsoft.com/office/drawing/2014/main" id="{63A880BD-5AA6-41F6-B51D-AE665996D198}"/>
              </a:ext>
            </a:extLst>
          </p:cNvPr>
          <p:cNvCxnSpPr>
            <a:cxnSpLocks/>
            <a:stCxn id="10" idx="1"/>
          </p:cNvCxnSpPr>
          <p:nvPr/>
        </p:nvCxnSpPr>
        <p:spPr>
          <a:xfrm flipH="1" flipV="1">
            <a:off x="4034659" y="2297361"/>
            <a:ext cx="1040524" cy="20528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E15FCC34-7EBC-4251-89F5-FF24D78C690C}"/>
              </a:ext>
            </a:extLst>
          </p:cNvPr>
          <p:cNvSpPr txBox="1"/>
          <p:nvPr/>
        </p:nvSpPr>
        <p:spPr>
          <a:xfrm>
            <a:off x="5075183" y="4165575"/>
            <a:ext cx="3996559" cy="369332"/>
          </a:xfrm>
          <a:prstGeom prst="rect">
            <a:avLst/>
          </a:prstGeom>
          <a:noFill/>
        </p:spPr>
        <p:txBody>
          <a:bodyPr wrap="square" rtlCol="0">
            <a:spAutoFit/>
          </a:bodyPr>
          <a:lstStyle/>
          <a:p>
            <a:r>
              <a:rPr lang="de-DE" dirty="0"/>
              <a:t>Menüband</a:t>
            </a:r>
            <a:endParaRPr lang="en-DE" dirty="0"/>
          </a:p>
        </p:txBody>
      </p:sp>
      <p:cxnSp>
        <p:nvCxnSpPr>
          <p:cNvPr id="11" name="Gerade Verbindung mit Pfeil 10">
            <a:extLst>
              <a:ext uri="{FF2B5EF4-FFF2-40B4-BE49-F238E27FC236}">
                <a16:creationId xmlns:a16="http://schemas.microsoft.com/office/drawing/2014/main" id="{79DA74FD-5F95-4D1A-9B18-C39DDF5155F2}"/>
              </a:ext>
            </a:extLst>
          </p:cNvPr>
          <p:cNvCxnSpPr>
            <a:cxnSpLocks/>
            <a:stCxn id="12" idx="1"/>
          </p:cNvCxnSpPr>
          <p:nvPr/>
        </p:nvCxnSpPr>
        <p:spPr>
          <a:xfrm flipH="1" flipV="1">
            <a:off x="4146331" y="2632841"/>
            <a:ext cx="781708" cy="27438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feld 11">
            <a:extLst>
              <a:ext uri="{FF2B5EF4-FFF2-40B4-BE49-F238E27FC236}">
                <a16:creationId xmlns:a16="http://schemas.microsoft.com/office/drawing/2014/main" id="{FAFC43FA-DFBC-46A4-BFAF-697CF5E1B754}"/>
              </a:ext>
            </a:extLst>
          </p:cNvPr>
          <p:cNvSpPr txBox="1"/>
          <p:nvPr/>
        </p:nvSpPr>
        <p:spPr>
          <a:xfrm>
            <a:off x="4928039" y="5192015"/>
            <a:ext cx="3996559" cy="369332"/>
          </a:xfrm>
          <a:prstGeom prst="rect">
            <a:avLst/>
          </a:prstGeom>
          <a:noFill/>
        </p:spPr>
        <p:txBody>
          <a:bodyPr wrap="square" rtlCol="0">
            <a:spAutoFit/>
          </a:bodyPr>
          <a:lstStyle/>
          <a:p>
            <a:r>
              <a:rPr lang="de-DE" dirty="0"/>
              <a:t>Gruppenmenü</a:t>
            </a:r>
            <a:endParaRPr lang="en-DE" dirty="0"/>
          </a:p>
        </p:txBody>
      </p:sp>
      <p:cxnSp>
        <p:nvCxnSpPr>
          <p:cNvPr id="14" name="Gerade Verbindung mit Pfeil 13">
            <a:extLst>
              <a:ext uri="{FF2B5EF4-FFF2-40B4-BE49-F238E27FC236}">
                <a16:creationId xmlns:a16="http://schemas.microsoft.com/office/drawing/2014/main" id="{2878B123-E488-4FC7-AB56-DD7BE528BCB9}"/>
              </a:ext>
            </a:extLst>
          </p:cNvPr>
          <p:cNvCxnSpPr>
            <a:cxnSpLocks/>
            <a:stCxn id="15" idx="1"/>
          </p:cNvCxnSpPr>
          <p:nvPr/>
        </p:nvCxnSpPr>
        <p:spPr>
          <a:xfrm flipH="1" flipV="1">
            <a:off x="1912883" y="1798500"/>
            <a:ext cx="147144" cy="31251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feld 14">
            <a:extLst>
              <a:ext uri="{FF2B5EF4-FFF2-40B4-BE49-F238E27FC236}">
                <a16:creationId xmlns:a16="http://schemas.microsoft.com/office/drawing/2014/main" id="{20E06014-7A94-4B28-9B6B-B6E6203D9E31}"/>
              </a:ext>
            </a:extLst>
          </p:cNvPr>
          <p:cNvSpPr txBox="1"/>
          <p:nvPr/>
        </p:nvSpPr>
        <p:spPr>
          <a:xfrm>
            <a:off x="2060027" y="4738984"/>
            <a:ext cx="3996559" cy="369332"/>
          </a:xfrm>
          <a:prstGeom prst="rect">
            <a:avLst/>
          </a:prstGeom>
          <a:noFill/>
        </p:spPr>
        <p:txBody>
          <a:bodyPr wrap="square" rtlCol="0">
            <a:spAutoFit/>
          </a:bodyPr>
          <a:lstStyle/>
          <a:p>
            <a:r>
              <a:rPr lang="de-DE" dirty="0"/>
              <a:t>Schnellzugriff</a:t>
            </a:r>
            <a:endParaRPr lang="en-DE" dirty="0"/>
          </a:p>
        </p:txBody>
      </p:sp>
      <p:cxnSp>
        <p:nvCxnSpPr>
          <p:cNvPr id="17" name="Gerade Verbindung mit Pfeil 16">
            <a:extLst>
              <a:ext uri="{FF2B5EF4-FFF2-40B4-BE49-F238E27FC236}">
                <a16:creationId xmlns:a16="http://schemas.microsoft.com/office/drawing/2014/main" id="{61D0709E-14F6-44CF-B34E-9AFD588754C9}"/>
              </a:ext>
            </a:extLst>
          </p:cNvPr>
          <p:cNvCxnSpPr>
            <a:cxnSpLocks/>
            <a:stCxn id="18" idx="1"/>
          </p:cNvCxnSpPr>
          <p:nvPr/>
        </p:nvCxnSpPr>
        <p:spPr>
          <a:xfrm flipH="1" flipV="1">
            <a:off x="6293069" y="2774731"/>
            <a:ext cx="1015562" cy="31422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feld 17">
            <a:extLst>
              <a:ext uri="{FF2B5EF4-FFF2-40B4-BE49-F238E27FC236}">
                <a16:creationId xmlns:a16="http://schemas.microsoft.com/office/drawing/2014/main" id="{C2BDD1DB-FB3B-4834-B621-3CBBE01E7849}"/>
              </a:ext>
            </a:extLst>
          </p:cNvPr>
          <p:cNvSpPr txBox="1"/>
          <p:nvPr/>
        </p:nvSpPr>
        <p:spPr>
          <a:xfrm>
            <a:off x="7308631" y="5732311"/>
            <a:ext cx="3996559" cy="369332"/>
          </a:xfrm>
          <a:prstGeom prst="rect">
            <a:avLst/>
          </a:prstGeom>
          <a:noFill/>
        </p:spPr>
        <p:txBody>
          <a:bodyPr wrap="square" rtlCol="0">
            <a:spAutoFit/>
          </a:bodyPr>
          <a:lstStyle/>
          <a:p>
            <a:r>
              <a:rPr lang="de-DE" dirty="0"/>
              <a:t>Lineal</a:t>
            </a:r>
            <a:endParaRPr lang="en-DE" dirty="0"/>
          </a:p>
        </p:txBody>
      </p:sp>
    </p:spTree>
    <p:extLst>
      <p:ext uri="{BB962C8B-B14F-4D97-AF65-F5344CB8AC3E}">
        <p14:creationId xmlns:p14="http://schemas.microsoft.com/office/powerpoint/2010/main" val="290867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P spid="15"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B4C341-7EB3-4B94-829A-85D55E91BEC3}"/>
              </a:ext>
            </a:extLst>
          </p:cNvPr>
          <p:cNvSpPr>
            <a:spLocks noGrp="1"/>
          </p:cNvSpPr>
          <p:nvPr>
            <p:ph type="title"/>
          </p:nvPr>
        </p:nvSpPr>
        <p:spPr/>
        <p:txBody>
          <a:bodyPr/>
          <a:lstStyle/>
          <a:p>
            <a:r>
              <a:rPr lang="de-DE" dirty="0"/>
              <a:t>Ansichtensteuerung</a:t>
            </a:r>
            <a:endParaRPr lang="en-DE" dirty="0"/>
          </a:p>
        </p:txBody>
      </p:sp>
      <p:pic>
        <p:nvPicPr>
          <p:cNvPr id="4" name="Grafik 3">
            <a:extLst>
              <a:ext uri="{FF2B5EF4-FFF2-40B4-BE49-F238E27FC236}">
                <a16:creationId xmlns:a16="http://schemas.microsoft.com/office/drawing/2014/main" id="{3EC4E867-2739-4316-B809-846219A4A28A}"/>
              </a:ext>
            </a:extLst>
          </p:cNvPr>
          <p:cNvPicPr>
            <a:picLocks noChangeAspect="1"/>
          </p:cNvPicPr>
          <p:nvPr/>
        </p:nvPicPr>
        <p:blipFill>
          <a:blip r:embed="rId2"/>
          <a:stretch>
            <a:fillRect/>
          </a:stretch>
        </p:blipFill>
        <p:spPr>
          <a:xfrm>
            <a:off x="633034" y="1512490"/>
            <a:ext cx="5221645" cy="4857587"/>
          </a:xfrm>
          <a:prstGeom prst="rect">
            <a:avLst/>
          </a:prstGeom>
        </p:spPr>
      </p:pic>
      <p:pic>
        <p:nvPicPr>
          <p:cNvPr id="5" name="Grafik 4">
            <a:extLst>
              <a:ext uri="{FF2B5EF4-FFF2-40B4-BE49-F238E27FC236}">
                <a16:creationId xmlns:a16="http://schemas.microsoft.com/office/drawing/2014/main" id="{E77594C0-9040-48A2-9A70-CB3C38F8645B}"/>
              </a:ext>
            </a:extLst>
          </p:cNvPr>
          <p:cNvPicPr>
            <a:picLocks noChangeAspect="1"/>
          </p:cNvPicPr>
          <p:nvPr/>
        </p:nvPicPr>
        <p:blipFill>
          <a:blip r:embed="rId3"/>
          <a:stretch>
            <a:fillRect/>
          </a:stretch>
        </p:blipFill>
        <p:spPr>
          <a:xfrm>
            <a:off x="4440620" y="3847018"/>
            <a:ext cx="5305425" cy="466725"/>
          </a:xfrm>
          <a:prstGeom prst="rect">
            <a:avLst/>
          </a:prstGeom>
        </p:spPr>
      </p:pic>
      <p:cxnSp>
        <p:nvCxnSpPr>
          <p:cNvPr id="7" name="Gerade Verbindung mit Pfeil 6">
            <a:extLst>
              <a:ext uri="{FF2B5EF4-FFF2-40B4-BE49-F238E27FC236}">
                <a16:creationId xmlns:a16="http://schemas.microsoft.com/office/drawing/2014/main" id="{089FCA1C-791F-4479-BC44-543FA2FCD3E6}"/>
              </a:ext>
            </a:extLst>
          </p:cNvPr>
          <p:cNvCxnSpPr/>
          <p:nvPr/>
        </p:nvCxnSpPr>
        <p:spPr>
          <a:xfrm>
            <a:off x="2354893" y="3429000"/>
            <a:ext cx="2918565" cy="28465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Gerade Verbindung mit Pfeil 8">
            <a:extLst>
              <a:ext uri="{FF2B5EF4-FFF2-40B4-BE49-F238E27FC236}">
                <a16:creationId xmlns:a16="http://schemas.microsoft.com/office/drawing/2014/main" id="{726BC375-2D48-489C-86B6-94D6785F503F}"/>
              </a:ext>
            </a:extLst>
          </p:cNvPr>
          <p:cNvCxnSpPr/>
          <p:nvPr/>
        </p:nvCxnSpPr>
        <p:spPr>
          <a:xfrm>
            <a:off x="6959600" y="2997200"/>
            <a:ext cx="133732" cy="10831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0DDF357A-8C28-4274-80CC-5BD7D267F778}"/>
              </a:ext>
            </a:extLst>
          </p:cNvPr>
          <p:cNvSpPr txBox="1"/>
          <p:nvPr/>
        </p:nvSpPr>
        <p:spPr>
          <a:xfrm>
            <a:off x="6337323" y="2677705"/>
            <a:ext cx="3996559" cy="369332"/>
          </a:xfrm>
          <a:prstGeom prst="rect">
            <a:avLst/>
          </a:prstGeom>
          <a:noFill/>
        </p:spPr>
        <p:txBody>
          <a:bodyPr wrap="square" rtlCol="0">
            <a:spAutoFit/>
          </a:bodyPr>
          <a:lstStyle/>
          <a:p>
            <a:r>
              <a:rPr lang="de-DE" dirty="0"/>
              <a:t>Lesemodus, Normalansicht</a:t>
            </a:r>
            <a:endParaRPr lang="en-DE" dirty="0"/>
          </a:p>
        </p:txBody>
      </p:sp>
      <p:cxnSp>
        <p:nvCxnSpPr>
          <p:cNvPr id="11" name="Gerade Verbindung mit Pfeil 10">
            <a:extLst>
              <a:ext uri="{FF2B5EF4-FFF2-40B4-BE49-F238E27FC236}">
                <a16:creationId xmlns:a16="http://schemas.microsoft.com/office/drawing/2014/main" id="{E9CEB505-5C5F-485E-87F6-113969FB627B}"/>
              </a:ext>
            </a:extLst>
          </p:cNvPr>
          <p:cNvCxnSpPr>
            <a:cxnSpLocks/>
          </p:cNvCxnSpPr>
          <p:nvPr/>
        </p:nvCxnSpPr>
        <p:spPr>
          <a:xfrm>
            <a:off x="8184684" y="3464560"/>
            <a:ext cx="233602" cy="731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feld 11">
            <a:extLst>
              <a:ext uri="{FF2B5EF4-FFF2-40B4-BE49-F238E27FC236}">
                <a16:creationId xmlns:a16="http://schemas.microsoft.com/office/drawing/2014/main" id="{6BAF693A-D6F8-49AE-B689-F2BA2FAE12FE}"/>
              </a:ext>
            </a:extLst>
          </p:cNvPr>
          <p:cNvSpPr txBox="1"/>
          <p:nvPr/>
        </p:nvSpPr>
        <p:spPr>
          <a:xfrm>
            <a:off x="7562407" y="3145065"/>
            <a:ext cx="3996559" cy="369332"/>
          </a:xfrm>
          <a:prstGeom prst="rect">
            <a:avLst/>
          </a:prstGeom>
          <a:noFill/>
        </p:spPr>
        <p:txBody>
          <a:bodyPr wrap="square" rtlCol="0">
            <a:spAutoFit/>
          </a:bodyPr>
          <a:lstStyle/>
          <a:p>
            <a:r>
              <a:rPr lang="de-DE" dirty="0"/>
              <a:t>Zoom</a:t>
            </a:r>
            <a:endParaRPr lang="en-DE" dirty="0"/>
          </a:p>
        </p:txBody>
      </p:sp>
    </p:spTree>
    <p:extLst>
      <p:ext uri="{BB962C8B-B14F-4D97-AF65-F5344CB8AC3E}">
        <p14:creationId xmlns:p14="http://schemas.microsoft.com/office/powerpoint/2010/main" val="3146571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FB56B0-81AC-41FE-A47B-95AFD2C74871}"/>
              </a:ext>
            </a:extLst>
          </p:cNvPr>
          <p:cNvSpPr>
            <a:spLocks noGrp="1"/>
          </p:cNvSpPr>
          <p:nvPr>
            <p:ph type="title"/>
          </p:nvPr>
        </p:nvSpPr>
        <p:spPr/>
        <p:txBody>
          <a:bodyPr/>
          <a:lstStyle/>
          <a:p>
            <a:r>
              <a:rPr lang="de-DE" dirty="0"/>
              <a:t>Formatierungsebenen</a:t>
            </a:r>
            <a:endParaRPr lang="en-DE" dirty="0"/>
          </a:p>
        </p:txBody>
      </p:sp>
      <p:sp>
        <p:nvSpPr>
          <p:cNvPr id="3" name="Inhaltsplatzhalter 2">
            <a:extLst>
              <a:ext uri="{FF2B5EF4-FFF2-40B4-BE49-F238E27FC236}">
                <a16:creationId xmlns:a16="http://schemas.microsoft.com/office/drawing/2014/main" id="{FF7AB71F-8598-4B83-AA8F-225CB88115AA}"/>
              </a:ext>
            </a:extLst>
          </p:cNvPr>
          <p:cNvSpPr>
            <a:spLocks noGrp="1"/>
          </p:cNvSpPr>
          <p:nvPr>
            <p:ph idx="1"/>
          </p:nvPr>
        </p:nvSpPr>
        <p:spPr>
          <a:xfrm>
            <a:off x="838200" y="1437335"/>
            <a:ext cx="10515600" cy="4800906"/>
          </a:xfrm>
        </p:spPr>
        <p:txBody>
          <a:bodyPr>
            <a:normAutofit fontScale="92500" lnSpcReduction="20000"/>
          </a:bodyPr>
          <a:lstStyle/>
          <a:p>
            <a:r>
              <a:rPr lang="de-DE" dirty="0"/>
              <a:t>Abschnitt / Seite</a:t>
            </a:r>
          </a:p>
          <a:p>
            <a:pPr lvl="1"/>
            <a:r>
              <a:rPr lang="de-DE" dirty="0"/>
              <a:t>Seitengröße</a:t>
            </a:r>
          </a:p>
          <a:p>
            <a:pPr lvl="1"/>
            <a:r>
              <a:rPr lang="de-DE" dirty="0"/>
              <a:t>Ausrichtung</a:t>
            </a:r>
          </a:p>
          <a:p>
            <a:pPr lvl="1"/>
            <a:r>
              <a:rPr lang="de-DE" dirty="0"/>
              <a:t>Seitenränder</a:t>
            </a:r>
          </a:p>
          <a:p>
            <a:pPr lvl="1"/>
            <a:r>
              <a:rPr lang="de-DE" dirty="0"/>
              <a:t>Kopf / Fußzeile</a:t>
            </a:r>
          </a:p>
          <a:p>
            <a:pPr lvl="1"/>
            <a:r>
              <a:rPr lang="de-DE" dirty="0"/>
              <a:t>Spaltentext</a:t>
            </a:r>
          </a:p>
          <a:p>
            <a:r>
              <a:rPr lang="de-DE" dirty="0"/>
              <a:t>Absatz</a:t>
            </a:r>
          </a:p>
          <a:p>
            <a:pPr lvl="1"/>
            <a:r>
              <a:rPr lang="de-DE" dirty="0"/>
              <a:t>Einzüge</a:t>
            </a:r>
          </a:p>
          <a:p>
            <a:pPr lvl="1"/>
            <a:r>
              <a:rPr lang="de-DE" dirty="0"/>
              <a:t>Tabstopps</a:t>
            </a:r>
          </a:p>
          <a:p>
            <a:pPr lvl="1"/>
            <a:r>
              <a:rPr lang="de-DE" dirty="0"/>
              <a:t>Abstand vor/nach Absatz</a:t>
            </a:r>
          </a:p>
          <a:p>
            <a:pPr lvl="1"/>
            <a:r>
              <a:rPr lang="de-DE" dirty="0"/>
              <a:t>Zeilenabstand</a:t>
            </a:r>
          </a:p>
          <a:p>
            <a:pPr lvl="1"/>
            <a:r>
              <a:rPr lang="de-DE" dirty="0"/>
              <a:t>Ausrichtung (links, rechts, zentriert)</a:t>
            </a:r>
          </a:p>
          <a:p>
            <a:pPr lvl="1"/>
            <a:r>
              <a:rPr lang="de-DE" dirty="0"/>
              <a:t>Aufzählung</a:t>
            </a:r>
          </a:p>
          <a:p>
            <a:pPr lvl="1"/>
            <a:r>
              <a:rPr lang="de-DE" dirty="0"/>
              <a:t>Gliederungsebene</a:t>
            </a:r>
          </a:p>
          <a:p>
            <a:pPr lvl="1"/>
            <a:r>
              <a:rPr lang="de-DE" dirty="0"/>
              <a:t>Rahmen (Absatz und Seite)</a:t>
            </a:r>
          </a:p>
        </p:txBody>
      </p:sp>
    </p:spTree>
    <p:extLst>
      <p:ext uri="{BB962C8B-B14F-4D97-AF65-F5344CB8AC3E}">
        <p14:creationId xmlns:p14="http://schemas.microsoft.com/office/powerpoint/2010/main" val="424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fade">
                                      <p:cBhvr>
                                        <p:cTn id="67" dur="500"/>
                                        <p:tgtEl>
                                          <p:spTgt spid="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
                                            <p:txEl>
                                              <p:pRg st="13" end="13"/>
                                            </p:txEl>
                                          </p:spTgt>
                                        </p:tgtEl>
                                        <p:attrNameLst>
                                          <p:attrName>style.visibility</p:attrName>
                                        </p:attrNameLst>
                                      </p:cBhvr>
                                      <p:to>
                                        <p:strVal val="visible"/>
                                      </p:to>
                                    </p:set>
                                    <p:animEffect transition="in" filter="fade">
                                      <p:cBhvr>
                                        <p:cTn id="72" dur="500"/>
                                        <p:tgtEl>
                                          <p:spTgt spid="3">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
                                            <p:txEl>
                                              <p:pRg st="14" end="14"/>
                                            </p:txEl>
                                          </p:spTgt>
                                        </p:tgtEl>
                                        <p:attrNameLst>
                                          <p:attrName>style.visibility</p:attrName>
                                        </p:attrNameLst>
                                      </p:cBhvr>
                                      <p:to>
                                        <p:strVal val="visible"/>
                                      </p:to>
                                    </p:set>
                                    <p:animEffect transition="in" filter="fade">
                                      <p:cBhvr>
                                        <p:cTn id="77"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D4E707-1BBC-4B3F-AB36-80BEC2E7F9E0}"/>
              </a:ext>
            </a:extLst>
          </p:cNvPr>
          <p:cNvSpPr>
            <a:spLocks noGrp="1"/>
          </p:cNvSpPr>
          <p:nvPr>
            <p:ph type="title"/>
          </p:nvPr>
        </p:nvSpPr>
        <p:spPr/>
        <p:txBody>
          <a:bodyPr/>
          <a:lstStyle/>
          <a:p>
            <a:r>
              <a:rPr lang="de-DE" dirty="0"/>
              <a:t>Formatierungsebene</a:t>
            </a:r>
            <a:endParaRPr lang="en-DE" dirty="0"/>
          </a:p>
        </p:txBody>
      </p:sp>
      <p:sp>
        <p:nvSpPr>
          <p:cNvPr id="3" name="Inhaltsplatzhalter 2">
            <a:extLst>
              <a:ext uri="{FF2B5EF4-FFF2-40B4-BE49-F238E27FC236}">
                <a16:creationId xmlns:a16="http://schemas.microsoft.com/office/drawing/2014/main" id="{F4A1A81F-694F-4D26-B1F4-3102A13FA596}"/>
              </a:ext>
            </a:extLst>
          </p:cNvPr>
          <p:cNvSpPr>
            <a:spLocks noGrp="1"/>
          </p:cNvSpPr>
          <p:nvPr>
            <p:ph idx="1"/>
          </p:nvPr>
        </p:nvSpPr>
        <p:spPr/>
        <p:txBody>
          <a:bodyPr/>
          <a:lstStyle/>
          <a:p>
            <a:r>
              <a:rPr lang="de-DE" dirty="0"/>
              <a:t>Zeichen</a:t>
            </a:r>
          </a:p>
          <a:p>
            <a:pPr lvl="1"/>
            <a:r>
              <a:rPr lang="de-DE" dirty="0"/>
              <a:t>Schriftart</a:t>
            </a:r>
          </a:p>
          <a:p>
            <a:pPr lvl="1"/>
            <a:r>
              <a:rPr lang="de-DE" dirty="0"/>
              <a:t>Schriftgröße</a:t>
            </a:r>
          </a:p>
          <a:p>
            <a:pPr lvl="1"/>
            <a:r>
              <a:rPr lang="de-DE" dirty="0"/>
              <a:t>Schnitt (fett, unterstrichen, kursiv)</a:t>
            </a:r>
          </a:p>
          <a:p>
            <a:pPr lvl="1"/>
            <a:r>
              <a:rPr lang="de-DE" dirty="0"/>
              <a:t>Farbe</a:t>
            </a:r>
          </a:p>
          <a:p>
            <a:pPr lvl="1"/>
            <a:r>
              <a:rPr lang="de-DE" dirty="0"/>
              <a:t>Laufweite</a:t>
            </a:r>
          </a:p>
          <a:p>
            <a:pPr lvl="1"/>
            <a:r>
              <a:rPr lang="de-DE" dirty="0" err="1"/>
              <a:t>Uvm</a:t>
            </a:r>
            <a:r>
              <a:rPr lang="de-DE" dirty="0"/>
              <a:t>.</a:t>
            </a:r>
          </a:p>
        </p:txBody>
      </p:sp>
    </p:spTree>
    <p:extLst>
      <p:ext uri="{BB962C8B-B14F-4D97-AF65-F5344CB8AC3E}">
        <p14:creationId xmlns:p14="http://schemas.microsoft.com/office/powerpoint/2010/main" val="4038428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4611FC-2646-4A52-8C16-8724D8FDC700}"/>
              </a:ext>
            </a:extLst>
          </p:cNvPr>
          <p:cNvSpPr>
            <a:spLocks noGrp="1"/>
          </p:cNvSpPr>
          <p:nvPr>
            <p:ph type="title"/>
          </p:nvPr>
        </p:nvSpPr>
        <p:spPr/>
        <p:txBody>
          <a:bodyPr/>
          <a:lstStyle/>
          <a:p>
            <a:r>
              <a:rPr lang="de-DE" dirty="0"/>
              <a:t>Schriftart</a:t>
            </a:r>
            <a:endParaRPr lang="en-DE" dirty="0"/>
          </a:p>
        </p:txBody>
      </p:sp>
      <p:sp>
        <p:nvSpPr>
          <p:cNvPr id="3" name="Inhaltsplatzhalter 2">
            <a:extLst>
              <a:ext uri="{FF2B5EF4-FFF2-40B4-BE49-F238E27FC236}">
                <a16:creationId xmlns:a16="http://schemas.microsoft.com/office/drawing/2014/main" id="{BB89B083-6547-4892-B555-E9B4FA907B35}"/>
              </a:ext>
            </a:extLst>
          </p:cNvPr>
          <p:cNvSpPr>
            <a:spLocks noGrp="1"/>
          </p:cNvSpPr>
          <p:nvPr>
            <p:ph idx="1"/>
          </p:nvPr>
        </p:nvSpPr>
        <p:spPr>
          <a:xfrm>
            <a:off x="838200" y="1437335"/>
            <a:ext cx="11008360" cy="4739628"/>
          </a:xfrm>
        </p:spPr>
        <p:txBody>
          <a:bodyPr/>
          <a:lstStyle/>
          <a:p>
            <a:r>
              <a:rPr lang="de-DE" dirty="0"/>
              <a:t>Schriftarten → Diese finden wir auf dem PC unter c:\Windows\fonts</a:t>
            </a:r>
          </a:p>
          <a:p>
            <a:r>
              <a:rPr lang="de-DE" dirty="0"/>
              <a:t>Schriftarten haben keine „Größennormung“</a:t>
            </a:r>
          </a:p>
          <a:p>
            <a:r>
              <a:rPr lang="de-DE" dirty="0"/>
              <a:t>Verwenden Sie immer nur eine bestimmte Schriftart</a:t>
            </a:r>
          </a:p>
          <a:p>
            <a:r>
              <a:rPr lang="de-DE" dirty="0"/>
              <a:t>Nicht alle Deutschen Zeichen sind in allen Schriftarten vorhanden</a:t>
            </a:r>
          </a:p>
          <a:p>
            <a:endParaRPr lang="de-DE" dirty="0"/>
          </a:p>
          <a:p>
            <a:pPr marL="0" indent="0">
              <a:buNone/>
            </a:pPr>
            <a:r>
              <a:rPr lang="de-DE" dirty="0"/>
              <a:t>Tipp: unter </a:t>
            </a:r>
            <a:r>
              <a:rPr lang="de-DE" dirty="0">
                <a:hlinkClick r:id="rId2"/>
              </a:rPr>
              <a:t>https://www.1001freefonts.com/de/</a:t>
            </a:r>
            <a:endParaRPr lang="de-DE" dirty="0"/>
          </a:p>
          <a:p>
            <a:pPr marL="0" indent="0">
              <a:buNone/>
            </a:pPr>
            <a:r>
              <a:rPr lang="de-DE" dirty="0"/>
              <a:t>Findet Ihr viele interessante Schriftarten</a:t>
            </a:r>
          </a:p>
          <a:p>
            <a:pPr marL="0" indent="0">
              <a:buNone/>
            </a:pPr>
            <a:endParaRPr lang="en-DE" dirty="0"/>
          </a:p>
        </p:txBody>
      </p:sp>
    </p:spTree>
    <p:extLst>
      <p:ext uri="{BB962C8B-B14F-4D97-AF65-F5344CB8AC3E}">
        <p14:creationId xmlns:p14="http://schemas.microsoft.com/office/powerpoint/2010/main" val="62814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886</Words>
  <Application>Microsoft Office PowerPoint</Application>
  <PresentationFormat>Breitbild</PresentationFormat>
  <Paragraphs>207</Paragraphs>
  <Slides>38</Slides>
  <Notes>2</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38</vt:i4>
      </vt:variant>
    </vt:vector>
  </HeadingPairs>
  <TitlesOfParts>
    <vt:vector size="43" baseType="lpstr">
      <vt:lpstr>Arial</vt:lpstr>
      <vt:lpstr>Calibri</vt:lpstr>
      <vt:lpstr>Calibri Light</vt:lpstr>
      <vt:lpstr>Open Sans</vt:lpstr>
      <vt:lpstr>Office</vt:lpstr>
      <vt:lpstr>PowerPoint-Präsentation</vt:lpstr>
      <vt:lpstr>Inhalt</vt:lpstr>
      <vt:lpstr>Das Anwendungsfenster</vt:lpstr>
      <vt:lpstr>Word Versionen</vt:lpstr>
      <vt:lpstr>Funktion der Menüleiste</vt:lpstr>
      <vt:lpstr>Ansichtensteuerung</vt:lpstr>
      <vt:lpstr>Formatierungsebenen</vt:lpstr>
      <vt:lpstr>Formatierungsebene</vt:lpstr>
      <vt:lpstr>Schriftart</vt:lpstr>
      <vt:lpstr>Übung</vt:lpstr>
      <vt:lpstr>Absatz</vt:lpstr>
      <vt:lpstr>Einzug</vt:lpstr>
      <vt:lpstr>Aufzählungen</vt:lpstr>
      <vt:lpstr>Übung</vt:lpstr>
      <vt:lpstr>Tabstopp</vt:lpstr>
      <vt:lpstr>Tabstopp</vt:lpstr>
      <vt:lpstr>Übung</vt:lpstr>
      <vt:lpstr>Formatvorlagen</vt:lpstr>
      <vt:lpstr>Formatvorlagen</vt:lpstr>
      <vt:lpstr>Übung Formatvorlagen</vt:lpstr>
      <vt:lpstr>Seiten- Abschnittsformate</vt:lpstr>
      <vt:lpstr>Format Abschnitt / Seite</vt:lpstr>
      <vt:lpstr>Ausrichtung / Blattgröße </vt:lpstr>
      <vt:lpstr>Übung</vt:lpstr>
      <vt:lpstr>Kopf und Fußzeilen</vt:lpstr>
      <vt:lpstr>Bilder</vt:lpstr>
      <vt:lpstr>Bilder Layout</vt:lpstr>
      <vt:lpstr>Bildtools</vt:lpstr>
      <vt:lpstr>Übung Bilder</vt:lpstr>
      <vt:lpstr>Übung</vt:lpstr>
      <vt:lpstr>Tabellen</vt:lpstr>
      <vt:lpstr>Exceltabelle einfügen</vt:lpstr>
      <vt:lpstr>Word Tabellen</vt:lpstr>
      <vt:lpstr>Übung</vt:lpstr>
      <vt:lpstr>Serienbriefe / Serienetiketten</vt:lpstr>
      <vt:lpstr>Übung</vt:lpstr>
      <vt:lpstr>Formularfelder</vt:lpstr>
      <vt:lpstr>Speicherung und Vorlagen</vt:lpstr>
    </vt:vector>
  </TitlesOfParts>
  <Company>Alle Rechte liegen bei Christoph Sperl, Vislerstraße 11, 84333 Malgersdorf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Excel für Gründer und Unternehmer</dc:title>
  <dc:creator>Christoph Sperl</dc:creator>
  <dc:description>Alle Rechte vorbehalten. Kopieren und vervielfältigen nur nach ausdrücklicher, schriftlicher Genehmigung</dc:description>
  <cp:lastModifiedBy>CHRISTOPH SPERL</cp:lastModifiedBy>
  <cp:revision>396</cp:revision>
  <cp:lastPrinted>2020-06-15T15:01:37Z</cp:lastPrinted>
  <dcterms:created xsi:type="dcterms:W3CDTF">2017-03-14T09:09:30Z</dcterms:created>
  <dcterms:modified xsi:type="dcterms:W3CDTF">2020-12-03T14:22:44Z</dcterms:modified>
</cp:coreProperties>
</file>